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82" r:id="rId2"/>
    <p:sldId id="451" r:id="rId3"/>
    <p:sldId id="484" r:id="rId4"/>
    <p:sldId id="486" r:id="rId5"/>
    <p:sldId id="487" r:id="rId6"/>
    <p:sldId id="488" r:id="rId7"/>
    <p:sldId id="489" r:id="rId8"/>
    <p:sldId id="516" r:id="rId9"/>
    <p:sldId id="517" r:id="rId10"/>
    <p:sldId id="492" r:id="rId11"/>
    <p:sldId id="493" r:id="rId12"/>
    <p:sldId id="519" r:id="rId13"/>
    <p:sldId id="508" r:id="rId14"/>
    <p:sldId id="510" r:id="rId15"/>
    <p:sldId id="518" r:id="rId16"/>
    <p:sldId id="498" r:id="rId17"/>
    <p:sldId id="453" r:id="rId18"/>
    <p:sldId id="499" r:id="rId19"/>
    <p:sldId id="501" r:id="rId20"/>
    <p:sldId id="503" r:id="rId21"/>
    <p:sldId id="502" r:id="rId22"/>
    <p:sldId id="504" r:id="rId23"/>
    <p:sldId id="505" r:id="rId24"/>
    <p:sldId id="506" r:id="rId25"/>
    <p:sldId id="5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ht, Karl I" initials="T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DA"/>
    <a:srgbClr val="66CCFF"/>
    <a:srgbClr val="66FFCC"/>
    <a:srgbClr val="00A97D"/>
    <a:srgbClr val="A5A5A5"/>
    <a:srgbClr val="70AD47"/>
    <a:srgbClr val="00A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2" autoAdjust="0"/>
    <p:restoredTop sz="94506"/>
  </p:normalViewPr>
  <p:slideViewPr>
    <p:cSldViewPr snapToGrid="0">
      <p:cViewPr varScale="1">
        <p:scale>
          <a:sx n="60" d="100"/>
          <a:sy n="60" d="100"/>
        </p:scale>
        <p:origin x="7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Balasubramonian" userId="1894f8d5-da90-49db-a2d5-cc99062af5ba" providerId="ADAL" clId="{D94B7FF8-AF02-4940-89D2-87E87175E558}"/>
    <pc:docChg chg="undo custSel addSld delSld modSld sldOrd">
      <pc:chgData name="Rajeev Balasubramonian" userId="1894f8d5-da90-49db-a2d5-cc99062af5ba" providerId="ADAL" clId="{D94B7FF8-AF02-4940-89D2-87E87175E558}" dt="2018-03-24T10:53:48.142" v="14816" actId="1076"/>
      <pc:docMkLst>
        <pc:docMk/>
      </pc:docMkLst>
      <pc:sldChg chg="del">
        <pc:chgData name="Rajeev Balasubramonian" userId="1894f8d5-da90-49db-a2d5-cc99062af5ba" providerId="ADAL" clId="{D94B7FF8-AF02-4940-89D2-87E87175E558}" dt="2018-03-21T16:32:21.747" v="826" actId="2696"/>
        <pc:sldMkLst>
          <pc:docMk/>
          <pc:sldMk cId="488460376" sldId="420"/>
        </pc:sldMkLst>
      </pc:sldChg>
      <pc:sldChg chg="addSp delSp modSp">
        <pc:chgData name="Rajeev Balasubramonian" userId="1894f8d5-da90-49db-a2d5-cc99062af5ba" providerId="ADAL" clId="{D94B7FF8-AF02-4940-89D2-87E87175E558}" dt="2018-03-21T17:53:40.966" v="1073" actId="20577"/>
        <pc:sldMkLst>
          <pc:docMk/>
          <pc:sldMk cId="1608467496" sldId="451"/>
        </pc:sldMkLst>
        <pc:spChg chg="add del mod">
          <ac:chgData name="Rajeev Balasubramonian" userId="1894f8d5-da90-49db-a2d5-cc99062af5ba" providerId="ADAL" clId="{D94B7FF8-AF02-4940-89D2-87E87175E558}" dt="2018-03-21T17:51:38.056" v="1027" actId="478"/>
          <ac:spMkLst>
            <pc:docMk/>
            <pc:sldMk cId="1608467496" sldId="451"/>
            <ac:spMk id="5" creationId="{6C7295D3-0D3B-42CA-9D77-6E7FF0F6B3BC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9" creationId="{4F3D8F16-4BD6-427B-A991-2752DCB1DE28}"/>
          </ac:spMkLst>
        </pc:spChg>
        <pc:spChg chg="add del">
          <ac:chgData name="Rajeev Balasubramonian" userId="1894f8d5-da90-49db-a2d5-cc99062af5ba" providerId="ADAL" clId="{D94B7FF8-AF02-4940-89D2-87E87175E558}" dt="2018-03-21T17:47:27.670" v="873" actId="20577"/>
          <ac:spMkLst>
            <pc:docMk/>
            <pc:sldMk cId="1608467496" sldId="451"/>
            <ac:spMk id="12" creationId="{5A5EA037-B167-4ECC-9F7A-80D4DF8DDB5B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13" creationId="{68F6AFBF-C27D-4167-BA98-1871596FEF51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17" creationId="{E2BBB5B8-5FC6-4F18-9810-DF3FDED31A3F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18" creationId="{4B6B432E-80F1-4645-8914-AA08C5CFD56D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19" creationId="{45115FF5-B062-4CC2-9153-D13E5F758333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20" creationId="{A586B1D7-9E86-4D8E-9078-5DD8F3815C32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22" creationId="{35460D34-4240-48E0-9C1B-16A607B24697}"/>
          </ac:spMkLst>
        </pc:spChg>
        <pc:spChg chg="add mod">
          <ac:chgData name="Rajeev Balasubramonian" userId="1894f8d5-da90-49db-a2d5-cc99062af5ba" providerId="ADAL" clId="{D94B7FF8-AF02-4940-89D2-87E87175E558}" dt="2018-03-21T17:53:23.555" v="1035" actId="1076"/>
          <ac:spMkLst>
            <pc:docMk/>
            <pc:sldMk cId="1608467496" sldId="451"/>
            <ac:spMk id="23" creationId="{33C01CEB-8C9F-4CC9-8B21-44C6C30FBCD0}"/>
          </ac:spMkLst>
        </pc:spChg>
        <pc:spChg chg="add del">
          <ac:chgData name="Rajeev Balasubramonian" userId="1894f8d5-da90-49db-a2d5-cc99062af5ba" providerId="ADAL" clId="{D94B7FF8-AF02-4940-89D2-87E87175E558}" dt="2018-03-21T17:51:23.939" v="1026" actId="478"/>
          <ac:spMkLst>
            <pc:docMk/>
            <pc:sldMk cId="1608467496" sldId="451"/>
            <ac:spMk id="24" creationId="{9BF395EA-F7D1-4C9A-A52A-633B1E36345F}"/>
          </ac:spMkLst>
        </pc:spChg>
        <pc:spChg chg="add del">
          <ac:chgData name="Rajeev Balasubramonian" userId="1894f8d5-da90-49db-a2d5-cc99062af5ba" providerId="ADAL" clId="{D94B7FF8-AF02-4940-89D2-87E87175E558}" dt="2018-03-21T17:53:11.419" v="1034" actId="20577"/>
          <ac:spMkLst>
            <pc:docMk/>
            <pc:sldMk cId="1608467496" sldId="451"/>
            <ac:spMk id="25" creationId="{4AF2CCE9-D5C1-436B-AFE6-E216E4D4AC2C}"/>
          </ac:spMkLst>
        </pc:spChg>
        <pc:spChg chg="add del">
          <ac:chgData name="Rajeev Balasubramonian" userId="1894f8d5-da90-49db-a2d5-cc99062af5ba" providerId="ADAL" clId="{D94B7FF8-AF02-4940-89D2-87E87175E558}" dt="2018-03-21T17:53:10.574" v="1033" actId="20577"/>
          <ac:spMkLst>
            <pc:docMk/>
            <pc:sldMk cId="1608467496" sldId="451"/>
            <ac:spMk id="26" creationId="{4750F6A4-A71B-496F-A96B-0F67899DDDC7}"/>
          </ac:spMkLst>
        </pc:spChg>
        <pc:spChg chg="add mod">
          <ac:chgData name="Rajeev Balasubramonian" userId="1894f8d5-da90-49db-a2d5-cc99062af5ba" providerId="ADAL" clId="{D94B7FF8-AF02-4940-89D2-87E87175E558}" dt="2018-03-21T17:53:40.966" v="1073" actId="20577"/>
          <ac:spMkLst>
            <pc:docMk/>
            <pc:sldMk cId="1608467496" sldId="451"/>
            <ac:spMk id="27" creationId="{2B8D01BF-EE1A-4EBC-9EB2-F6FC7A6C0BAA}"/>
          </ac:spMkLst>
        </pc:spChg>
        <pc:picChg chg="del">
          <ac:chgData name="Rajeev Balasubramonian" userId="1894f8d5-da90-49db-a2d5-cc99062af5ba" providerId="ADAL" clId="{D94B7FF8-AF02-4940-89D2-87E87175E558}" dt="2018-03-21T17:46:33.731" v="829" actId="478"/>
          <ac:picMkLst>
            <pc:docMk/>
            <pc:sldMk cId="1608467496" sldId="451"/>
            <ac:picMk id="3" creationId="{00CB03D6-85DB-43DA-AED5-25F8611CB6D0}"/>
          </ac:picMkLst>
        </pc:picChg>
        <pc:picChg chg="del">
          <ac:chgData name="Rajeev Balasubramonian" userId="1894f8d5-da90-49db-a2d5-cc99062af5ba" providerId="ADAL" clId="{D94B7FF8-AF02-4940-89D2-87E87175E558}" dt="2018-03-21T17:46:39.015" v="832" actId="478"/>
          <ac:picMkLst>
            <pc:docMk/>
            <pc:sldMk cId="1608467496" sldId="451"/>
            <ac:picMk id="7" creationId="{83352BD8-9F9B-4F3D-BF8D-984D66AE7347}"/>
          </ac:picMkLst>
        </pc:picChg>
        <pc:picChg chg="del">
          <ac:chgData name="Rajeev Balasubramonian" userId="1894f8d5-da90-49db-a2d5-cc99062af5ba" providerId="ADAL" clId="{D94B7FF8-AF02-4940-89D2-87E87175E558}" dt="2018-03-21T17:46:35.396" v="830" actId="478"/>
          <ac:picMkLst>
            <pc:docMk/>
            <pc:sldMk cId="1608467496" sldId="451"/>
            <ac:picMk id="10" creationId="{6AE3F97D-0A8F-405A-A489-6F5C22E2177C}"/>
          </ac:picMkLst>
        </pc:picChg>
        <pc:picChg chg="del">
          <ac:chgData name="Rajeev Balasubramonian" userId="1894f8d5-da90-49db-a2d5-cc99062af5ba" providerId="ADAL" clId="{D94B7FF8-AF02-4940-89D2-87E87175E558}" dt="2018-03-21T17:46:31.267" v="828" actId="478"/>
          <ac:picMkLst>
            <pc:docMk/>
            <pc:sldMk cId="1608467496" sldId="451"/>
            <ac:picMk id="11" creationId="{E56760D5-EB96-44DF-8F77-DAA0C236DAA5}"/>
          </ac:picMkLst>
        </pc:picChg>
        <pc:picChg chg="del">
          <ac:chgData name="Rajeev Balasubramonian" userId="1894f8d5-da90-49db-a2d5-cc99062af5ba" providerId="ADAL" clId="{D94B7FF8-AF02-4940-89D2-87E87175E558}" dt="2018-03-21T17:46:37.154" v="831" actId="478"/>
          <ac:picMkLst>
            <pc:docMk/>
            <pc:sldMk cId="1608467496" sldId="451"/>
            <ac:picMk id="1026" creationId="{AA24E675-4404-4437-839A-CED46CB21381}"/>
          </ac:picMkLst>
        </pc:picChg>
        <pc:inkChg chg="add mod">
          <ac:chgData name="Rajeev Balasubramonian" userId="1894f8d5-da90-49db-a2d5-cc99062af5ba" providerId="ADAL" clId="{D94B7FF8-AF02-4940-89D2-87E87175E558}" dt="2018-03-21T17:53:23.555" v="1035" actId="1076"/>
          <ac:inkMkLst>
            <pc:docMk/>
            <pc:sldMk cId="1608467496" sldId="451"/>
            <ac:inkMk id="21" creationId="{AC9A2EED-795C-45B6-B639-285C327E31A3}"/>
          </ac:inkMkLst>
        </pc:inkChg>
        <pc:cxnChg chg="add mod">
          <ac:chgData name="Rajeev Balasubramonian" userId="1894f8d5-da90-49db-a2d5-cc99062af5ba" providerId="ADAL" clId="{D94B7FF8-AF02-4940-89D2-87E87175E558}" dt="2018-03-21T17:53:23.555" v="1035" actId="1076"/>
          <ac:cxnSpMkLst>
            <pc:docMk/>
            <pc:sldMk cId="1608467496" sldId="451"/>
            <ac:cxnSpMk id="14" creationId="{5AB5D124-12A9-4A19-8D04-5E21E7A94DB1}"/>
          </ac:cxnSpMkLst>
        </pc:cxnChg>
        <pc:cxnChg chg="add mod">
          <ac:chgData name="Rajeev Balasubramonian" userId="1894f8d5-da90-49db-a2d5-cc99062af5ba" providerId="ADAL" clId="{D94B7FF8-AF02-4940-89D2-87E87175E558}" dt="2018-03-21T17:53:23.555" v="1035" actId="1076"/>
          <ac:cxnSpMkLst>
            <pc:docMk/>
            <pc:sldMk cId="1608467496" sldId="451"/>
            <ac:cxnSpMk id="15" creationId="{222A7033-C4E4-49CA-8F05-73BDFA9C9EFE}"/>
          </ac:cxnSpMkLst>
        </pc:cxnChg>
        <pc:cxnChg chg="add mod">
          <ac:chgData name="Rajeev Balasubramonian" userId="1894f8d5-da90-49db-a2d5-cc99062af5ba" providerId="ADAL" clId="{D94B7FF8-AF02-4940-89D2-87E87175E558}" dt="2018-03-21T17:53:23.555" v="1035" actId="1076"/>
          <ac:cxnSpMkLst>
            <pc:docMk/>
            <pc:sldMk cId="1608467496" sldId="451"/>
            <ac:cxnSpMk id="16" creationId="{B8DCCD3F-DDF2-4405-95D2-75688D9F12BF}"/>
          </ac:cxnSpMkLst>
        </pc:cxnChg>
      </pc:sldChg>
      <pc:sldChg chg="del">
        <pc:chgData name="Rajeev Balasubramonian" userId="1894f8d5-da90-49db-a2d5-cc99062af5ba" providerId="ADAL" clId="{D94B7FF8-AF02-4940-89D2-87E87175E558}" dt="2018-03-24T10:37:40.254" v="14705" actId="2696"/>
        <pc:sldMkLst>
          <pc:docMk/>
          <pc:sldMk cId="1573625460" sldId="452"/>
        </pc:sldMkLst>
      </pc:sldChg>
      <pc:sldChg chg="addSp delSp modSp ord delAnim modAnim">
        <pc:chgData name="Rajeev Balasubramonian" userId="1894f8d5-da90-49db-a2d5-cc99062af5ba" providerId="ADAL" clId="{D94B7FF8-AF02-4940-89D2-87E87175E558}" dt="2018-03-24T10:51:07.063" v="14809" actId="1076"/>
        <pc:sldMkLst>
          <pc:docMk/>
          <pc:sldMk cId="3948851696" sldId="453"/>
        </pc:sldMkLst>
        <pc:spChg chg="mod">
          <ac:chgData name="Rajeev Balasubramonian" userId="1894f8d5-da90-49db-a2d5-cc99062af5ba" providerId="ADAL" clId="{D94B7FF8-AF02-4940-89D2-87E87175E558}" dt="2018-03-24T10:45:02.393" v="14773" actId="1076"/>
          <ac:spMkLst>
            <pc:docMk/>
            <pc:sldMk cId="3948851696" sldId="453"/>
            <ac:spMk id="15" creationId="{B7F07B68-BF14-4094-8AA0-E23C36B7DB2D}"/>
          </ac:spMkLst>
        </pc:spChg>
        <pc:spChg chg="mod">
          <ac:chgData name="Rajeev Balasubramonian" userId="1894f8d5-da90-49db-a2d5-cc99062af5ba" providerId="ADAL" clId="{D94B7FF8-AF02-4940-89D2-87E87175E558}" dt="2018-03-24T10:44:54.562" v="14772" actId="1076"/>
          <ac:spMkLst>
            <pc:docMk/>
            <pc:sldMk cId="3948851696" sldId="453"/>
            <ac:spMk id="16" creationId="{AD0F3135-F66A-49A9-B601-EBE58BF514E8}"/>
          </ac:spMkLst>
        </pc:spChg>
        <pc:spChg chg="add mod">
          <ac:chgData name="Rajeev Balasubramonian" userId="1894f8d5-da90-49db-a2d5-cc99062af5ba" providerId="ADAL" clId="{D94B7FF8-AF02-4940-89D2-87E87175E558}" dt="2018-03-24T10:45:58.841" v="14776" actId="14100"/>
          <ac:spMkLst>
            <pc:docMk/>
            <pc:sldMk cId="3948851696" sldId="453"/>
            <ac:spMk id="20" creationId="{E4A9568F-9131-4B79-91C7-9FAB84BD0443}"/>
          </ac:spMkLst>
        </pc:spChg>
        <pc:spChg chg="add mod">
          <ac:chgData name="Rajeev Balasubramonian" userId="1894f8d5-da90-49db-a2d5-cc99062af5ba" providerId="ADAL" clId="{D94B7FF8-AF02-4940-89D2-87E87175E558}" dt="2018-03-24T10:47:09.808" v="14783" actId="255"/>
          <ac:spMkLst>
            <pc:docMk/>
            <pc:sldMk cId="3948851696" sldId="453"/>
            <ac:spMk id="21" creationId="{1EBAFC4B-3FEC-41A4-A580-6D74B881C8EA}"/>
          </ac:spMkLst>
        </pc:spChg>
        <pc:spChg chg="add mod">
          <ac:chgData name="Rajeev Balasubramonian" userId="1894f8d5-da90-49db-a2d5-cc99062af5ba" providerId="ADAL" clId="{D94B7FF8-AF02-4940-89D2-87E87175E558}" dt="2018-03-24T10:46:56.158" v="14782" actId="1076"/>
          <ac:spMkLst>
            <pc:docMk/>
            <pc:sldMk cId="3948851696" sldId="453"/>
            <ac:spMk id="22" creationId="{0A1A45F0-9354-4A79-8986-B74C6B93D23D}"/>
          </ac:spMkLst>
        </pc:spChg>
        <pc:spChg chg="add mod">
          <ac:chgData name="Rajeev Balasubramonian" userId="1894f8d5-da90-49db-a2d5-cc99062af5ba" providerId="ADAL" clId="{D94B7FF8-AF02-4940-89D2-87E87175E558}" dt="2018-03-24T10:47:59.893" v="14786" actId="14100"/>
          <ac:spMkLst>
            <pc:docMk/>
            <pc:sldMk cId="3948851696" sldId="453"/>
            <ac:spMk id="23" creationId="{E7C15653-07E0-465D-9DDF-59E38E3F932F}"/>
          </ac:spMkLst>
        </pc:spChg>
        <pc:spChg chg="add mod">
          <ac:chgData name="Rajeev Balasubramonian" userId="1894f8d5-da90-49db-a2d5-cc99062af5ba" providerId="ADAL" clId="{D94B7FF8-AF02-4940-89D2-87E87175E558}" dt="2018-03-24T10:48:05.175" v="14787" actId="1076"/>
          <ac:spMkLst>
            <pc:docMk/>
            <pc:sldMk cId="3948851696" sldId="453"/>
            <ac:spMk id="24" creationId="{D68B3383-5221-41E0-8E38-DF166DEE4510}"/>
          </ac:spMkLst>
        </pc:spChg>
        <pc:spChg chg="add mod">
          <ac:chgData name="Rajeev Balasubramonian" userId="1894f8d5-da90-49db-a2d5-cc99062af5ba" providerId="ADAL" clId="{D94B7FF8-AF02-4940-89D2-87E87175E558}" dt="2018-03-24T10:48:15.899" v="14789" actId="14100"/>
          <ac:spMkLst>
            <pc:docMk/>
            <pc:sldMk cId="3948851696" sldId="453"/>
            <ac:spMk id="25" creationId="{07458E10-0F35-42F6-A553-C9A0114FE61E}"/>
          </ac:spMkLst>
        </pc:spChg>
        <pc:spChg chg="add del mod">
          <ac:chgData name="Rajeev Balasubramonian" userId="1894f8d5-da90-49db-a2d5-cc99062af5ba" providerId="ADAL" clId="{D94B7FF8-AF02-4940-89D2-87E87175E558}" dt="2018-03-24T10:48:23.190" v="14791" actId="478"/>
          <ac:spMkLst>
            <pc:docMk/>
            <pc:sldMk cId="3948851696" sldId="453"/>
            <ac:spMk id="26" creationId="{DE0E3B21-19F9-4293-9C5E-52A251CD9077}"/>
          </ac:spMkLst>
        </pc:spChg>
        <pc:spChg chg="add del mod">
          <ac:chgData name="Rajeev Balasubramonian" userId="1894f8d5-da90-49db-a2d5-cc99062af5ba" providerId="ADAL" clId="{D94B7FF8-AF02-4940-89D2-87E87175E558}" dt="2018-03-24T10:48:21.511" v="14790" actId="478"/>
          <ac:spMkLst>
            <pc:docMk/>
            <pc:sldMk cId="3948851696" sldId="453"/>
            <ac:spMk id="27" creationId="{BC616B31-F4A2-4BF0-A1AB-0ED307BEFC2C}"/>
          </ac:spMkLst>
        </pc:spChg>
        <pc:spChg chg="add mod">
          <ac:chgData name="Rajeev Balasubramonian" userId="1894f8d5-da90-49db-a2d5-cc99062af5ba" providerId="ADAL" clId="{D94B7FF8-AF02-4940-89D2-87E87175E558}" dt="2018-03-24T10:48:30.697" v="14793" actId="1076"/>
          <ac:spMkLst>
            <pc:docMk/>
            <pc:sldMk cId="3948851696" sldId="453"/>
            <ac:spMk id="28" creationId="{F756C0B0-F3BE-45C1-A46E-A36739B9296F}"/>
          </ac:spMkLst>
        </pc:spChg>
        <pc:spChg chg="add mod">
          <ac:chgData name="Rajeev Balasubramonian" userId="1894f8d5-da90-49db-a2d5-cc99062af5ba" providerId="ADAL" clId="{D94B7FF8-AF02-4940-89D2-87E87175E558}" dt="2018-03-24T10:48:37.415" v="14795" actId="1076"/>
          <ac:spMkLst>
            <pc:docMk/>
            <pc:sldMk cId="3948851696" sldId="453"/>
            <ac:spMk id="29" creationId="{B2F9F0AC-B92E-4E59-AA79-6B265740A326}"/>
          </ac:spMkLst>
        </pc:spChg>
      </pc:sldChg>
      <pc:sldChg chg="del">
        <pc:chgData name="Rajeev Balasubramonian" userId="1894f8d5-da90-49db-a2d5-cc99062af5ba" providerId="ADAL" clId="{D94B7FF8-AF02-4940-89D2-87E87175E558}" dt="2018-03-24T10:37:40.893" v="14706" actId="2696"/>
        <pc:sldMkLst>
          <pc:docMk/>
          <pc:sldMk cId="378949669" sldId="454"/>
        </pc:sldMkLst>
      </pc:sldChg>
      <pc:sldChg chg="del">
        <pc:chgData name="Rajeev Balasubramonian" userId="1894f8d5-da90-49db-a2d5-cc99062af5ba" providerId="ADAL" clId="{D94B7FF8-AF02-4940-89D2-87E87175E558}" dt="2018-03-24T10:37:41.161" v="14707" actId="2696"/>
        <pc:sldMkLst>
          <pc:docMk/>
          <pc:sldMk cId="2463461167" sldId="455"/>
        </pc:sldMkLst>
      </pc:sldChg>
      <pc:sldChg chg="del">
        <pc:chgData name="Rajeev Balasubramonian" userId="1894f8d5-da90-49db-a2d5-cc99062af5ba" providerId="ADAL" clId="{D94B7FF8-AF02-4940-89D2-87E87175E558}" dt="2018-03-24T10:37:41.450" v="14708" actId="2696"/>
        <pc:sldMkLst>
          <pc:docMk/>
          <pc:sldMk cId="4122422815" sldId="456"/>
        </pc:sldMkLst>
      </pc:sldChg>
      <pc:sldChg chg="del">
        <pc:chgData name="Rajeev Balasubramonian" userId="1894f8d5-da90-49db-a2d5-cc99062af5ba" providerId="ADAL" clId="{D94B7FF8-AF02-4940-89D2-87E87175E558}" dt="2018-03-24T10:37:41.743" v="14709" actId="2696"/>
        <pc:sldMkLst>
          <pc:docMk/>
          <pc:sldMk cId="143123876" sldId="457"/>
        </pc:sldMkLst>
      </pc:sldChg>
      <pc:sldChg chg="del">
        <pc:chgData name="Rajeev Balasubramonian" userId="1894f8d5-da90-49db-a2d5-cc99062af5ba" providerId="ADAL" clId="{D94B7FF8-AF02-4940-89D2-87E87175E558}" dt="2018-03-24T10:37:41.959" v="14710" actId="2696"/>
        <pc:sldMkLst>
          <pc:docMk/>
          <pc:sldMk cId="4080356598" sldId="458"/>
        </pc:sldMkLst>
      </pc:sldChg>
      <pc:sldChg chg="del">
        <pc:chgData name="Rajeev Balasubramonian" userId="1894f8d5-da90-49db-a2d5-cc99062af5ba" providerId="ADAL" clId="{D94B7FF8-AF02-4940-89D2-87E87175E558}" dt="2018-03-24T10:37:42.147" v="14711" actId="2696"/>
        <pc:sldMkLst>
          <pc:docMk/>
          <pc:sldMk cId="3206679575" sldId="459"/>
        </pc:sldMkLst>
      </pc:sldChg>
      <pc:sldChg chg="del">
        <pc:chgData name="Rajeev Balasubramonian" userId="1894f8d5-da90-49db-a2d5-cc99062af5ba" providerId="ADAL" clId="{D94B7FF8-AF02-4940-89D2-87E87175E558}" dt="2018-03-24T10:37:42.343" v="14712" actId="2696"/>
        <pc:sldMkLst>
          <pc:docMk/>
          <pc:sldMk cId="1176252843" sldId="460"/>
        </pc:sldMkLst>
      </pc:sldChg>
      <pc:sldChg chg="del">
        <pc:chgData name="Rajeev Balasubramonian" userId="1894f8d5-da90-49db-a2d5-cc99062af5ba" providerId="ADAL" clId="{D94B7FF8-AF02-4940-89D2-87E87175E558}" dt="2018-03-24T10:37:42.542" v="14713" actId="2696"/>
        <pc:sldMkLst>
          <pc:docMk/>
          <pc:sldMk cId="2560703190" sldId="461"/>
        </pc:sldMkLst>
      </pc:sldChg>
      <pc:sldChg chg="del">
        <pc:chgData name="Rajeev Balasubramonian" userId="1894f8d5-da90-49db-a2d5-cc99062af5ba" providerId="ADAL" clId="{D94B7FF8-AF02-4940-89D2-87E87175E558}" dt="2018-03-24T10:37:42.726" v="14714" actId="2696"/>
        <pc:sldMkLst>
          <pc:docMk/>
          <pc:sldMk cId="529104527" sldId="462"/>
        </pc:sldMkLst>
      </pc:sldChg>
      <pc:sldChg chg="del">
        <pc:chgData name="Rajeev Balasubramonian" userId="1894f8d5-da90-49db-a2d5-cc99062af5ba" providerId="ADAL" clId="{D94B7FF8-AF02-4940-89D2-87E87175E558}" dt="2018-03-24T10:37:42.922" v="14715" actId="2696"/>
        <pc:sldMkLst>
          <pc:docMk/>
          <pc:sldMk cId="3910748963" sldId="463"/>
        </pc:sldMkLst>
      </pc:sldChg>
      <pc:sldChg chg="del">
        <pc:chgData name="Rajeev Balasubramonian" userId="1894f8d5-da90-49db-a2d5-cc99062af5ba" providerId="ADAL" clId="{D94B7FF8-AF02-4940-89D2-87E87175E558}" dt="2018-03-24T10:37:43.138" v="14716" actId="2696"/>
        <pc:sldMkLst>
          <pc:docMk/>
          <pc:sldMk cId="3755117786" sldId="464"/>
        </pc:sldMkLst>
      </pc:sldChg>
      <pc:sldChg chg="del">
        <pc:chgData name="Rajeev Balasubramonian" userId="1894f8d5-da90-49db-a2d5-cc99062af5ba" providerId="ADAL" clId="{D94B7FF8-AF02-4940-89D2-87E87175E558}" dt="2018-03-24T10:37:43.757" v="14718" actId="2696"/>
        <pc:sldMkLst>
          <pc:docMk/>
          <pc:sldMk cId="3837651677" sldId="466"/>
        </pc:sldMkLst>
      </pc:sldChg>
      <pc:sldChg chg="del">
        <pc:chgData name="Rajeev Balasubramonian" userId="1894f8d5-da90-49db-a2d5-cc99062af5ba" providerId="ADAL" clId="{D94B7FF8-AF02-4940-89D2-87E87175E558}" dt="2018-03-24T10:37:43.971" v="14719" actId="2696"/>
        <pc:sldMkLst>
          <pc:docMk/>
          <pc:sldMk cId="2710224527" sldId="467"/>
        </pc:sldMkLst>
      </pc:sldChg>
      <pc:sldChg chg="del">
        <pc:chgData name="Rajeev Balasubramonian" userId="1894f8d5-da90-49db-a2d5-cc99062af5ba" providerId="ADAL" clId="{D94B7FF8-AF02-4940-89D2-87E87175E558}" dt="2018-03-24T10:37:44.204" v="14720" actId="2696"/>
        <pc:sldMkLst>
          <pc:docMk/>
          <pc:sldMk cId="2853690874" sldId="468"/>
        </pc:sldMkLst>
      </pc:sldChg>
      <pc:sldChg chg="del">
        <pc:chgData name="Rajeev Balasubramonian" userId="1894f8d5-da90-49db-a2d5-cc99062af5ba" providerId="ADAL" clId="{D94B7FF8-AF02-4940-89D2-87E87175E558}" dt="2018-03-24T10:37:45.373" v="14721" actId="2696"/>
        <pc:sldMkLst>
          <pc:docMk/>
          <pc:sldMk cId="616809058" sldId="469"/>
        </pc:sldMkLst>
      </pc:sldChg>
      <pc:sldChg chg="del">
        <pc:chgData name="Rajeev Balasubramonian" userId="1894f8d5-da90-49db-a2d5-cc99062af5ba" providerId="ADAL" clId="{D94B7FF8-AF02-4940-89D2-87E87175E558}" dt="2018-03-24T10:37:45.958" v="14722" actId="2696"/>
        <pc:sldMkLst>
          <pc:docMk/>
          <pc:sldMk cId="2559842911" sldId="470"/>
        </pc:sldMkLst>
      </pc:sldChg>
      <pc:sldChg chg="del">
        <pc:chgData name="Rajeev Balasubramonian" userId="1894f8d5-da90-49db-a2d5-cc99062af5ba" providerId="ADAL" clId="{D94B7FF8-AF02-4940-89D2-87E87175E558}" dt="2018-03-24T10:37:46.827" v="14723" actId="2696"/>
        <pc:sldMkLst>
          <pc:docMk/>
          <pc:sldMk cId="4080896339" sldId="471"/>
        </pc:sldMkLst>
      </pc:sldChg>
      <pc:sldChg chg="del">
        <pc:chgData name="Rajeev Balasubramonian" userId="1894f8d5-da90-49db-a2d5-cc99062af5ba" providerId="ADAL" clId="{D94B7FF8-AF02-4940-89D2-87E87175E558}" dt="2018-03-24T10:37:47.420" v="14724" actId="2696"/>
        <pc:sldMkLst>
          <pc:docMk/>
          <pc:sldMk cId="1536056437" sldId="472"/>
        </pc:sldMkLst>
      </pc:sldChg>
      <pc:sldChg chg="del">
        <pc:chgData name="Rajeev Balasubramonian" userId="1894f8d5-da90-49db-a2d5-cc99062af5ba" providerId="ADAL" clId="{D94B7FF8-AF02-4940-89D2-87E87175E558}" dt="2018-03-24T10:37:47.883" v="14725" actId="2696"/>
        <pc:sldMkLst>
          <pc:docMk/>
          <pc:sldMk cId="430123318" sldId="473"/>
        </pc:sldMkLst>
      </pc:sldChg>
      <pc:sldChg chg="del">
        <pc:chgData name="Rajeev Balasubramonian" userId="1894f8d5-da90-49db-a2d5-cc99062af5ba" providerId="ADAL" clId="{D94B7FF8-AF02-4940-89D2-87E87175E558}" dt="2018-03-24T10:37:48.594" v="14726" actId="2696"/>
        <pc:sldMkLst>
          <pc:docMk/>
          <pc:sldMk cId="2527530954" sldId="474"/>
        </pc:sldMkLst>
      </pc:sldChg>
      <pc:sldChg chg="del">
        <pc:chgData name="Rajeev Balasubramonian" userId="1894f8d5-da90-49db-a2d5-cc99062af5ba" providerId="ADAL" clId="{D94B7FF8-AF02-4940-89D2-87E87175E558}" dt="2018-03-24T10:37:49.113" v="14727" actId="2696"/>
        <pc:sldMkLst>
          <pc:docMk/>
          <pc:sldMk cId="4262228004" sldId="475"/>
        </pc:sldMkLst>
      </pc:sldChg>
      <pc:sldChg chg="del">
        <pc:chgData name="Rajeev Balasubramonian" userId="1894f8d5-da90-49db-a2d5-cc99062af5ba" providerId="ADAL" clId="{D94B7FF8-AF02-4940-89D2-87E87175E558}" dt="2018-03-24T10:37:49.608" v="14728" actId="2696"/>
        <pc:sldMkLst>
          <pc:docMk/>
          <pc:sldMk cId="3693862957" sldId="476"/>
        </pc:sldMkLst>
      </pc:sldChg>
      <pc:sldChg chg="del">
        <pc:chgData name="Rajeev Balasubramonian" userId="1894f8d5-da90-49db-a2d5-cc99062af5ba" providerId="ADAL" clId="{D94B7FF8-AF02-4940-89D2-87E87175E558}" dt="2018-03-24T10:37:50.197" v="14729" actId="2696"/>
        <pc:sldMkLst>
          <pc:docMk/>
          <pc:sldMk cId="415595879" sldId="477"/>
        </pc:sldMkLst>
      </pc:sldChg>
      <pc:sldChg chg="del">
        <pc:chgData name="Rajeev Balasubramonian" userId="1894f8d5-da90-49db-a2d5-cc99062af5ba" providerId="ADAL" clId="{D94B7FF8-AF02-4940-89D2-87E87175E558}" dt="2018-03-24T10:37:50.913" v="14730" actId="2696"/>
        <pc:sldMkLst>
          <pc:docMk/>
          <pc:sldMk cId="3645910433" sldId="478"/>
        </pc:sldMkLst>
      </pc:sldChg>
      <pc:sldChg chg="del">
        <pc:chgData name="Rajeev Balasubramonian" userId="1894f8d5-da90-49db-a2d5-cc99062af5ba" providerId="ADAL" clId="{D94B7FF8-AF02-4940-89D2-87E87175E558}" dt="2018-03-24T10:37:54.868" v="14731" actId="2696"/>
        <pc:sldMkLst>
          <pc:docMk/>
          <pc:sldMk cId="2045083451" sldId="479"/>
        </pc:sldMkLst>
      </pc:sldChg>
      <pc:sldChg chg="del">
        <pc:chgData name="Rajeev Balasubramonian" userId="1894f8d5-da90-49db-a2d5-cc99062af5ba" providerId="ADAL" clId="{D94B7FF8-AF02-4940-89D2-87E87175E558}" dt="2018-03-24T10:37:43.562" v="14717" actId="2696"/>
        <pc:sldMkLst>
          <pc:docMk/>
          <pc:sldMk cId="1194165193" sldId="480"/>
        </pc:sldMkLst>
      </pc:sldChg>
      <pc:sldChg chg="delSp modSp add del">
        <pc:chgData name="Rajeev Balasubramonian" userId="1894f8d5-da90-49db-a2d5-cc99062af5ba" providerId="ADAL" clId="{D94B7FF8-AF02-4940-89D2-87E87175E558}" dt="2018-03-24T10:37:57.864" v="14732" actId="2696"/>
        <pc:sldMkLst>
          <pc:docMk/>
          <pc:sldMk cId="597493266" sldId="481"/>
        </pc:sldMkLst>
        <pc:spChg chg="mod">
          <ac:chgData name="Rajeev Balasubramonian" userId="1894f8d5-da90-49db-a2d5-cc99062af5ba" providerId="ADAL" clId="{D94B7FF8-AF02-4940-89D2-87E87175E558}" dt="2018-03-22T02:10:17.669" v="9892" actId="20577"/>
          <ac:spMkLst>
            <pc:docMk/>
            <pc:sldMk cId="597493266" sldId="481"/>
            <ac:spMk id="4" creationId="{35EDB55C-D238-4AEF-8A64-D7B86A3F4398}"/>
          </ac:spMkLst>
        </pc:spChg>
        <pc:spChg chg="del">
          <ac:chgData name="Rajeev Balasubramonian" userId="1894f8d5-da90-49db-a2d5-cc99062af5ba" providerId="ADAL" clId="{D94B7FF8-AF02-4940-89D2-87E87175E558}" dt="2018-03-21T13:07:21.633" v="1" actId="478"/>
          <ac:spMkLst>
            <pc:docMk/>
            <pc:sldMk cId="597493266" sldId="481"/>
            <ac:spMk id="8" creationId="{07B6529B-EC64-4513-A515-F752A8E0EEE4}"/>
          </ac:spMkLst>
        </pc:spChg>
      </pc:sldChg>
      <pc:sldChg chg="modSp add">
        <pc:chgData name="Rajeev Balasubramonian" userId="1894f8d5-da90-49db-a2d5-cc99062af5ba" providerId="ADAL" clId="{D94B7FF8-AF02-4940-89D2-87E87175E558}" dt="2018-03-21T16:32:10.046" v="825" actId="1076"/>
        <pc:sldMkLst>
          <pc:docMk/>
          <pc:sldMk cId="2906621503" sldId="482"/>
        </pc:sldMkLst>
        <pc:spChg chg="mod">
          <ac:chgData name="Rajeev Balasubramonian" userId="1894f8d5-da90-49db-a2d5-cc99062af5ba" providerId="ADAL" clId="{D94B7FF8-AF02-4940-89D2-87E87175E558}" dt="2018-03-21T16:32:10.046" v="825" actId="1076"/>
          <ac:spMkLst>
            <pc:docMk/>
            <pc:sldMk cId="2906621503" sldId="482"/>
            <ac:spMk id="2" creationId="{00000000-0000-0000-0000-000000000000}"/>
          </ac:spMkLst>
        </pc:spChg>
      </pc:sldChg>
      <pc:sldChg chg="add del">
        <pc:chgData name="Rajeev Balasubramonian" userId="1894f8d5-da90-49db-a2d5-cc99062af5ba" providerId="ADAL" clId="{D94B7FF8-AF02-4940-89D2-87E87175E558}" dt="2018-03-24T10:37:39.555" v="14704" actId="2696"/>
        <pc:sldMkLst>
          <pc:docMk/>
          <pc:sldMk cId="3046183118" sldId="483"/>
        </pc:sldMkLst>
      </pc:sldChg>
      <pc:sldChg chg="addSp delSp modSp add modAnim">
        <pc:chgData name="Rajeev Balasubramonian" userId="1894f8d5-da90-49db-a2d5-cc99062af5ba" providerId="ADAL" clId="{D94B7FF8-AF02-4940-89D2-87E87175E558}" dt="2018-03-24T10:40:22.073" v="14742" actId="1076"/>
        <pc:sldMkLst>
          <pc:docMk/>
          <pc:sldMk cId="3047225645" sldId="484"/>
        </pc:sldMkLst>
        <pc:spChg chg="add mod">
          <ac:chgData name="Rajeev Balasubramonian" userId="1894f8d5-da90-49db-a2d5-cc99062af5ba" providerId="ADAL" clId="{D94B7FF8-AF02-4940-89D2-87E87175E558}" dt="2018-03-23T19:29:31.242" v="12465" actId="1076"/>
          <ac:spMkLst>
            <pc:docMk/>
            <pc:sldMk cId="3047225645" sldId="484"/>
            <ac:spMk id="3" creationId="{236C20DC-CAC1-45CF-953C-0FCD1691B08A}"/>
          </ac:spMkLst>
        </pc:spChg>
        <pc:spChg chg="add del mod">
          <ac:chgData name="Rajeev Balasubramonian" userId="1894f8d5-da90-49db-a2d5-cc99062af5ba" providerId="ADAL" clId="{D94B7FF8-AF02-4940-89D2-87E87175E558}" dt="2018-03-21T17:58:20.982" v="1149" actId="478"/>
          <ac:spMkLst>
            <pc:docMk/>
            <pc:sldMk cId="3047225645" sldId="484"/>
            <ac:spMk id="4" creationId="{9C8395B1-C5A1-4411-AE34-D755B35DD0E7}"/>
          </ac:spMkLst>
        </pc:spChg>
        <pc:spChg chg="add del mod">
          <ac:chgData name="Rajeev Balasubramonian" userId="1894f8d5-da90-49db-a2d5-cc99062af5ba" providerId="ADAL" clId="{D94B7FF8-AF02-4940-89D2-87E87175E558}" dt="2018-03-21T17:58:29.452" v="1151" actId="478"/>
          <ac:spMkLst>
            <pc:docMk/>
            <pc:sldMk cId="3047225645" sldId="484"/>
            <ac:spMk id="5" creationId="{29C2C25A-DF88-424F-B34F-E584E6E12A2F}"/>
          </ac:spMkLst>
        </pc:spChg>
        <pc:spChg chg="add del mod">
          <ac:chgData name="Rajeev Balasubramonian" userId="1894f8d5-da90-49db-a2d5-cc99062af5ba" providerId="ADAL" clId="{D94B7FF8-AF02-4940-89D2-87E87175E558}" dt="2018-03-21T17:58:45.248" v="1153" actId="478"/>
          <ac:spMkLst>
            <pc:docMk/>
            <pc:sldMk cId="3047225645" sldId="484"/>
            <ac:spMk id="7" creationId="{5F734D09-236B-453B-AE22-9D85886CD2E3}"/>
          </ac:spMkLst>
        </pc:spChg>
        <pc:spChg chg="add mod">
          <ac:chgData name="Rajeev Balasubramonian" userId="1894f8d5-da90-49db-a2d5-cc99062af5ba" providerId="ADAL" clId="{D94B7FF8-AF02-4940-89D2-87E87175E558}" dt="2018-03-23T19:29:31.242" v="12465" actId="1076"/>
          <ac:spMkLst>
            <pc:docMk/>
            <pc:sldMk cId="3047225645" sldId="484"/>
            <ac:spMk id="8" creationId="{A18E553E-A3CB-403A-BF33-8BEE9BB0E423}"/>
          </ac:spMkLst>
        </pc:spChg>
        <pc:spChg chg="mod">
          <ac:chgData name="Rajeev Balasubramonian" userId="1894f8d5-da90-49db-a2d5-cc99062af5ba" providerId="ADAL" clId="{D94B7FF8-AF02-4940-89D2-87E87175E558}" dt="2018-03-21T18:04:19.800" v="1307" actId="1076"/>
          <ac:spMkLst>
            <pc:docMk/>
            <pc:sldMk cId="3047225645" sldId="484"/>
            <ac:spMk id="13" creationId="{68F6AFBF-C27D-4167-BA98-1871596FEF51}"/>
          </ac:spMkLst>
        </pc:spChg>
        <pc:spChg chg="mod">
          <ac:chgData name="Rajeev Balasubramonian" userId="1894f8d5-da90-49db-a2d5-cc99062af5ba" providerId="ADAL" clId="{D94B7FF8-AF02-4940-89D2-87E87175E558}" dt="2018-03-21T18:04:19.800" v="1307" actId="1076"/>
          <ac:spMkLst>
            <pc:docMk/>
            <pc:sldMk cId="3047225645" sldId="484"/>
            <ac:spMk id="17" creationId="{E2BBB5B8-5FC6-4F18-9810-DF3FDED31A3F}"/>
          </ac:spMkLst>
        </pc:spChg>
        <pc:spChg chg="mod">
          <ac:chgData name="Rajeev Balasubramonian" userId="1894f8d5-da90-49db-a2d5-cc99062af5ba" providerId="ADAL" clId="{D94B7FF8-AF02-4940-89D2-87E87175E558}" dt="2018-03-24T10:40:22.073" v="14742" actId="1076"/>
          <ac:spMkLst>
            <pc:docMk/>
            <pc:sldMk cId="3047225645" sldId="484"/>
            <ac:spMk id="18" creationId="{4B6B432E-80F1-4645-8914-AA08C5CFD56D}"/>
          </ac:spMkLst>
        </pc:spChg>
        <pc:spChg chg="del">
          <ac:chgData name="Rajeev Balasubramonian" userId="1894f8d5-da90-49db-a2d5-cc99062af5ba" providerId="ADAL" clId="{D94B7FF8-AF02-4940-89D2-87E87175E558}" dt="2018-03-21T17:54:42.744" v="1075" actId="478"/>
          <ac:spMkLst>
            <pc:docMk/>
            <pc:sldMk cId="3047225645" sldId="484"/>
            <ac:spMk id="19" creationId="{45115FF5-B062-4CC2-9153-D13E5F758333}"/>
          </ac:spMkLst>
        </pc:spChg>
        <pc:spChg chg="mod">
          <ac:chgData name="Rajeev Balasubramonian" userId="1894f8d5-da90-49db-a2d5-cc99062af5ba" providerId="ADAL" clId="{D94B7FF8-AF02-4940-89D2-87E87175E558}" dt="2018-03-21T18:04:19.800" v="1307" actId="1076"/>
          <ac:spMkLst>
            <pc:docMk/>
            <pc:sldMk cId="3047225645" sldId="484"/>
            <ac:spMk id="20" creationId="{A586B1D7-9E86-4D8E-9078-5DD8F3815C32}"/>
          </ac:spMkLst>
        </pc:spChg>
        <pc:spChg chg="del mod">
          <ac:chgData name="Rajeev Balasubramonian" userId="1894f8d5-da90-49db-a2d5-cc99062af5ba" providerId="ADAL" clId="{D94B7FF8-AF02-4940-89D2-87E87175E558}" dt="2018-03-21T17:56:02.746" v="1085" actId="478"/>
          <ac:spMkLst>
            <pc:docMk/>
            <pc:sldMk cId="3047225645" sldId="484"/>
            <ac:spMk id="22" creationId="{35460D34-4240-48E0-9C1B-16A607B24697}"/>
          </ac:spMkLst>
        </pc:spChg>
        <pc:spChg chg="del">
          <ac:chgData name="Rajeev Balasubramonian" userId="1894f8d5-da90-49db-a2d5-cc99062af5ba" providerId="ADAL" clId="{D94B7FF8-AF02-4940-89D2-87E87175E558}" dt="2018-03-21T17:55:47.726" v="1082" actId="478"/>
          <ac:spMkLst>
            <pc:docMk/>
            <pc:sldMk cId="3047225645" sldId="484"/>
            <ac:spMk id="23" creationId="{33C01CEB-8C9F-4CC9-8B21-44C6C30FBCD0}"/>
          </ac:spMkLst>
        </pc:spChg>
        <pc:spChg chg="add del mod">
          <ac:chgData name="Rajeev Balasubramonian" userId="1894f8d5-da90-49db-a2d5-cc99062af5ba" providerId="ADAL" clId="{D94B7FF8-AF02-4940-89D2-87E87175E558}" dt="2018-03-24T10:39:01.704" v="14734" actId="1076"/>
          <ac:spMkLst>
            <pc:docMk/>
            <pc:sldMk cId="3047225645" sldId="484"/>
            <ac:spMk id="24" creationId="{9A394E9F-F120-4918-B1F8-BF492CACA3B7}"/>
          </ac:spMkLst>
        </pc:spChg>
        <pc:spChg chg="add del mod">
          <ac:chgData name="Rajeev Balasubramonian" userId="1894f8d5-da90-49db-a2d5-cc99062af5ba" providerId="ADAL" clId="{D94B7FF8-AF02-4940-89D2-87E87175E558}" dt="2018-03-24T10:39:18.023" v="14738" actId="1076"/>
          <ac:spMkLst>
            <pc:docMk/>
            <pc:sldMk cId="3047225645" sldId="484"/>
            <ac:spMk id="25" creationId="{D3FB927C-55E0-493E-A993-C14819DD0D0E}"/>
          </ac:spMkLst>
        </pc:spChg>
        <pc:spChg chg="add del mod">
          <ac:chgData name="Rajeev Balasubramonian" userId="1894f8d5-da90-49db-a2d5-cc99062af5ba" providerId="ADAL" clId="{D94B7FF8-AF02-4940-89D2-87E87175E558}" dt="2018-03-24T10:39:18.023" v="14738" actId="1076"/>
          <ac:spMkLst>
            <pc:docMk/>
            <pc:sldMk cId="3047225645" sldId="484"/>
            <ac:spMk id="26" creationId="{F558454B-332C-4374-8330-DB8392C3B58C}"/>
          </ac:spMkLst>
        </pc:spChg>
        <pc:spChg chg="mod">
          <ac:chgData name="Rajeev Balasubramonian" userId="1894f8d5-da90-49db-a2d5-cc99062af5ba" providerId="ADAL" clId="{D94B7FF8-AF02-4940-89D2-87E87175E558}" dt="2018-03-21T18:04:43.361" v="1359" actId="20577"/>
          <ac:spMkLst>
            <pc:docMk/>
            <pc:sldMk cId="3047225645" sldId="484"/>
            <ac:spMk id="27" creationId="{2B8D01BF-EE1A-4EBC-9EB2-F6FC7A6C0BAA}"/>
          </ac:spMkLst>
        </pc:spChg>
        <pc:spChg chg="add mod">
          <ac:chgData name="Rajeev Balasubramonian" userId="1894f8d5-da90-49db-a2d5-cc99062af5ba" providerId="ADAL" clId="{D94B7FF8-AF02-4940-89D2-87E87175E558}" dt="2018-03-24T10:39:28.044" v="14740" actId="1076"/>
          <ac:spMkLst>
            <pc:docMk/>
            <pc:sldMk cId="3047225645" sldId="484"/>
            <ac:spMk id="28" creationId="{239ED88D-8043-4A8F-9BB4-B7E3E172CCAB}"/>
          </ac:spMkLst>
        </pc:spChg>
        <pc:spChg chg="add mod">
          <ac:chgData name="Rajeev Balasubramonian" userId="1894f8d5-da90-49db-a2d5-cc99062af5ba" providerId="ADAL" clId="{D94B7FF8-AF02-4940-89D2-87E87175E558}" dt="2018-03-24T10:39:28.044" v="14740" actId="1076"/>
          <ac:spMkLst>
            <pc:docMk/>
            <pc:sldMk cId="3047225645" sldId="484"/>
            <ac:spMk id="29" creationId="{C319EB88-7F3C-4836-B997-C7425C0F4A98}"/>
          </ac:spMkLst>
        </pc:spChg>
        <pc:inkChg chg="add">
          <ac:chgData name="Rajeev Balasubramonian" userId="1894f8d5-da90-49db-a2d5-cc99062af5ba" providerId="ADAL" clId="{D94B7FF8-AF02-4940-89D2-87E87175E558}" dt="2018-03-24T10:38:52.068" v="14733" actId="1076"/>
          <ac:inkMkLst>
            <pc:docMk/>
            <pc:sldMk cId="3047225645" sldId="484"/>
            <ac:inkMk id="10" creationId="{76490812-4551-48BE-9D46-CE32AD2B4D8E}"/>
          </ac:inkMkLst>
        </pc:inkChg>
        <pc:inkChg chg="del mod">
          <ac:chgData name="Rajeev Balasubramonian" userId="1894f8d5-da90-49db-a2d5-cc99062af5ba" providerId="ADAL" clId="{D94B7FF8-AF02-4940-89D2-87E87175E558}" dt="2018-03-21T17:55:33.182" v="1080" actId="478"/>
          <ac:inkMkLst>
            <pc:docMk/>
            <pc:sldMk cId="3047225645" sldId="484"/>
            <ac:inkMk id="21" creationId="{AC9A2EED-795C-45B6-B639-285C327E31A3}"/>
          </ac:inkMkLst>
        </pc:inkChg>
        <pc:cxnChg chg="mod">
          <ac:chgData name="Rajeev Balasubramonian" userId="1894f8d5-da90-49db-a2d5-cc99062af5ba" providerId="ADAL" clId="{D94B7FF8-AF02-4940-89D2-87E87175E558}" dt="2018-03-21T18:04:19.800" v="1307" actId="1076"/>
          <ac:cxnSpMkLst>
            <pc:docMk/>
            <pc:sldMk cId="3047225645" sldId="484"/>
            <ac:cxnSpMk id="14" creationId="{5AB5D124-12A9-4A19-8D04-5E21E7A94DB1}"/>
          </ac:cxnSpMkLst>
        </pc:cxnChg>
        <pc:cxnChg chg="mod">
          <ac:chgData name="Rajeev Balasubramonian" userId="1894f8d5-da90-49db-a2d5-cc99062af5ba" providerId="ADAL" clId="{D94B7FF8-AF02-4940-89D2-87E87175E558}" dt="2018-03-21T18:04:19.800" v="1307" actId="1076"/>
          <ac:cxnSpMkLst>
            <pc:docMk/>
            <pc:sldMk cId="3047225645" sldId="484"/>
            <ac:cxnSpMk id="15" creationId="{222A7033-C4E4-49CA-8F05-73BDFA9C9EFE}"/>
          </ac:cxnSpMkLst>
        </pc:cxnChg>
        <pc:cxnChg chg="mod">
          <ac:chgData name="Rajeev Balasubramonian" userId="1894f8d5-da90-49db-a2d5-cc99062af5ba" providerId="ADAL" clId="{D94B7FF8-AF02-4940-89D2-87E87175E558}" dt="2018-03-21T18:04:19.800" v="1307" actId="1076"/>
          <ac:cxnSpMkLst>
            <pc:docMk/>
            <pc:sldMk cId="3047225645" sldId="484"/>
            <ac:cxnSpMk id="16" creationId="{B8DCCD3F-DDF2-4405-95D2-75688D9F12BF}"/>
          </ac:cxnSpMkLst>
        </pc:cxnChg>
      </pc:sldChg>
      <pc:sldChg chg="add del">
        <pc:chgData name="Rajeev Balasubramonian" userId="1894f8d5-da90-49db-a2d5-cc99062af5ba" providerId="ADAL" clId="{D94B7FF8-AF02-4940-89D2-87E87175E558}" dt="2018-03-21T18:38:09.475" v="2131" actId="2696"/>
        <pc:sldMkLst>
          <pc:docMk/>
          <pc:sldMk cId="1693101296" sldId="485"/>
        </pc:sldMkLst>
      </pc:sldChg>
      <pc:sldChg chg="addSp delSp modSp add modAnim">
        <pc:chgData name="Rajeev Balasubramonian" userId="1894f8d5-da90-49db-a2d5-cc99062af5ba" providerId="ADAL" clId="{D94B7FF8-AF02-4940-89D2-87E87175E558}" dt="2018-03-22T03:12:39.630" v="12424" actId="1076"/>
        <pc:sldMkLst>
          <pc:docMk/>
          <pc:sldMk cId="688865704" sldId="486"/>
        </pc:sldMkLst>
        <pc:spChg chg="mod">
          <ac:chgData name="Rajeev Balasubramonian" userId="1894f8d5-da90-49db-a2d5-cc99062af5ba" providerId="ADAL" clId="{D94B7FF8-AF02-4940-89D2-87E87175E558}" dt="2018-03-21T18:06:31.697" v="1389" actId="20577"/>
          <ac:spMkLst>
            <pc:docMk/>
            <pc:sldMk cId="688865704" sldId="486"/>
            <ac:spMk id="2" creationId="{00000000-0000-0000-0000-000000000000}"/>
          </ac:spMkLst>
        </pc:spChg>
        <pc:spChg chg="del">
          <ac:chgData name="Rajeev Balasubramonian" userId="1894f8d5-da90-49db-a2d5-cc99062af5ba" providerId="ADAL" clId="{D94B7FF8-AF02-4940-89D2-87E87175E558}" dt="2018-03-21T18:06:52.734" v="1390" actId="478"/>
          <ac:spMkLst>
            <pc:docMk/>
            <pc:sldMk cId="688865704" sldId="486"/>
            <ac:spMk id="4" creationId="{35EDB55C-D238-4AEF-8A64-D7B86A3F4398}"/>
          </ac:spMkLst>
        </pc:spChg>
        <pc:spChg chg="add del mod">
          <ac:chgData name="Rajeev Balasubramonian" userId="1894f8d5-da90-49db-a2d5-cc99062af5ba" providerId="ADAL" clId="{D94B7FF8-AF02-4940-89D2-87E87175E558}" dt="2018-03-21T18:06:56.189" v="1391" actId="478"/>
          <ac:spMkLst>
            <pc:docMk/>
            <pc:sldMk cId="688865704" sldId="486"/>
            <ac:spMk id="6" creationId="{0B4C4D9B-C925-4257-8B21-FECD14C7C2D4}"/>
          </ac:spMkLst>
        </pc:spChg>
        <pc:spChg chg="add mod">
          <ac:chgData name="Rajeev Balasubramonian" userId="1894f8d5-da90-49db-a2d5-cc99062af5ba" providerId="ADAL" clId="{D94B7FF8-AF02-4940-89D2-87E87175E558}" dt="2018-03-21T18:12:37.215" v="1698" actId="1076"/>
          <ac:spMkLst>
            <pc:docMk/>
            <pc:sldMk cId="688865704" sldId="486"/>
            <ac:spMk id="7" creationId="{14E9E950-6AC1-435D-8889-8BAC5948944F}"/>
          </ac:spMkLst>
        </pc:spChg>
        <pc:spChg chg="add mod">
          <ac:chgData name="Rajeev Balasubramonian" userId="1894f8d5-da90-49db-a2d5-cc99062af5ba" providerId="ADAL" clId="{D94B7FF8-AF02-4940-89D2-87E87175E558}" dt="2018-03-21T18:08:51.300" v="1517" actId="1076"/>
          <ac:spMkLst>
            <pc:docMk/>
            <pc:sldMk cId="688865704" sldId="486"/>
            <ac:spMk id="8" creationId="{36A8318F-F2F7-4EC6-BB08-7226231D5EF0}"/>
          </ac:spMkLst>
        </pc:spChg>
        <pc:spChg chg="add mod">
          <ac:chgData name="Rajeev Balasubramonian" userId="1894f8d5-da90-49db-a2d5-cc99062af5ba" providerId="ADAL" clId="{D94B7FF8-AF02-4940-89D2-87E87175E558}" dt="2018-03-21T18:17:32.516" v="1715" actId="1076"/>
          <ac:spMkLst>
            <pc:docMk/>
            <pc:sldMk cId="688865704" sldId="486"/>
            <ac:spMk id="9" creationId="{A328B60C-A0AE-4401-9BB4-473CF123DD93}"/>
          </ac:spMkLst>
        </pc:spChg>
        <pc:spChg chg="add del mod">
          <ac:chgData name="Rajeev Balasubramonian" userId="1894f8d5-da90-49db-a2d5-cc99062af5ba" providerId="ADAL" clId="{D94B7FF8-AF02-4940-89D2-87E87175E558}" dt="2018-03-21T18:14:50.585" v="1701" actId="1076"/>
          <ac:spMkLst>
            <pc:docMk/>
            <pc:sldMk cId="688865704" sldId="486"/>
            <ac:spMk id="10" creationId="{060BE512-BE2F-4152-9CD4-5E1299DB5B63}"/>
          </ac:spMkLst>
        </pc:spChg>
        <pc:spChg chg="add mod">
          <ac:chgData name="Rajeev Balasubramonian" userId="1894f8d5-da90-49db-a2d5-cc99062af5ba" providerId="ADAL" clId="{D94B7FF8-AF02-4940-89D2-87E87175E558}" dt="2018-03-21T18:17:42.127" v="1716" actId="1076"/>
          <ac:spMkLst>
            <pc:docMk/>
            <pc:sldMk cId="688865704" sldId="486"/>
            <ac:spMk id="11" creationId="{2058B112-90C1-4674-8EB7-C305BAB06F32}"/>
          </ac:spMkLst>
        </pc:spChg>
        <pc:spChg chg="add mod">
          <ac:chgData name="Rajeev Balasubramonian" userId="1894f8d5-da90-49db-a2d5-cc99062af5ba" providerId="ADAL" clId="{D94B7FF8-AF02-4940-89D2-87E87175E558}" dt="2018-03-21T18:16:23.250" v="1714" actId="1076"/>
          <ac:spMkLst>
            <pc:docMk/>
            <pc:sldMk cId="688865704" sldId="486"/>
            <ac:spMk id="12" creationId="{70A94707-C0DF-4FEE-B3D2-F73B780CF5C1}"/>
          </ac:spMkLst>
        </pc:spChg>
      </pc:sldChg>
      <pc:sldChg chg="delSp modSp add">
        <pc:chgData name="Rajeev Balasubramonian" userId="1894f8d5-da90-49db-a2d5-cc99062af5ba" providerId="ADAL" clId="{D94B7FF8-AF02-4940-89D2-87E87175E558}" dt="2018-03-21T18:36:39.569" v="2130" actId="20577"/>
        <pc:sldMkLst>
          <pc:docMk/>
          <pc:sldMk cId="1271220245" sldId="487"/>
        </pc:sldMkLst>
        <pc:spChg chg="del">
          <ac:chgData name="Rajeev Balasubramonian" userId="1894f8d5-da90-49db-a2d5-cc99062af5ba" providerId="ADAL" clId="{D94B7FF8-AF02-4940-89D2-87E87175E558}" dt="2018-03-21T18:18:26.091" v="1718" actId="478"/>
          <ac:spMkLst>
            <pc:docMk/>
            <pc:sldMk cId="1271220245" sldId="487"/>
            <ac:spMk id="8" creationId="{36A8318F-F2F7-4EC6-BB08-7226231D5EF0}"/>
          </ac:spMkLst>
        </pc:spChg>
        <pc:spChg chg="mod">
          <ac:chgData name="Rajeev Balasubramonian" userId="1894f8d5-da90-49db-a2d5-cc99062af5ba" providerId="ADAL" clId="{D94B7FF8-AF02-4940-89D2-87E87175E558}" dt="2018-03-21T18:36:39.569" v="2130" actId="20577"/>
          <ac:spMkLst>
            <pc:docMk/>
            <pc:sldMk cId="1271220245" sldId="487"/>
            <ac:spMk id="9" creationId="{A328B60C-A0AE-4401-9BB4-473CF123DD93}"/>
          </ac:spMkLst>
        </pc:spChg>
        <pc:spChg chg="del">
          <ac:chgData name="Rajeev Balasubramonian" userId="1894f8d5-da90-49db-a2d5-cc99062af5ba" providerId="ADAL" clId="{D94B7FF8-AF02-4940-89D2-87E87175E558}" dt="2018-03-21T18:18:30.799" v="1719" actId="478"/>
          <ac:spMkLst>
            <pc:docMk/>
            <pc:sldMk cId="1271220245" sldId="487"/>
            <ac:spMk id="11" creationId="{2058B112-90C1-4674-8EB7-C305BAB06F32}"/>
          </ac:spMkLst>
        </pc:spChg>
        <pc:spChg chg="del">
          <ac:chgData name="Rajeev Balasubramonian" userId="1894f8d5-da90-49db-a2d5-cc99062af5ba" providerId="ADAL" clId="{D94B7FF8-AF02-4940-89D2-87E87175E558}" dt="2018-03-21T18:18:33.315" v="1720" actId="478"/>
          <ac:spMkLst>
            <pc:docMk/>
            <pc:sldMk cId="1271220245" sldId="487"/>
            <ac:spMk id="12" creationId="{70A94707-C0DF-4FEE-B3D2-F73B780CF5C1}"/>
          </ac:spMkLst>
        </pc:spChg>
      </pc:sldChg>
      <pc:sldChg chg="addSp delSp modSp add modAnim">
        <pc:chgData name="Rajeev Balasubramonian" userId="1894f8d5-da90-49db-a2d5-cc99062af5ba" providerId="ADAL" clId="{D94B7FF8-AF02-4940-89D2-87E87175E558}" dt="2018-03-23T19:34:46.153" v="12486" actId="1076"/>
        <pc:sldMkLst>
          <pc:docMk/>
          <pc:sldMk cId="3264292199" sldId="488"/>
        </pc:sldMkLst>
        <pc:spChg chg="mod">
          <ac:chgData name="Rajeev Balasubramonian" userId="1894f8d5-da90-49db-a2d5-cc99062af5ba" providerId="ADAL" clId="{D94B7FF8-AF02-4940-89D2-87E87175E558}" dt="2018-03-21T18:29:15.757" v="1918" actId="20577"/>
          <ac:spMkLst>
            <pc:docMk/>
            <pc:sldMk cId="3264292199" sldId="488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3T19:34:40.889" v="12485" actId="1076"/>
          <ac:spMkLst>
            <pc:docMk/>
            <pc:sldMk cId="3264292199" sldId="488"/>
            <ac:spMk id="7" creationId="{14E9E950-6AC1-435D-8889-8BAC5948944F}"/>
          </ac:spMkLst>
        </pc:spChg>
        <pc:spChg chg="del">
          <ac:chgData name="Rajeev Balasubramonian" userId="1894f8d5-da90-49db-a2d5-cc99062af5ba" providerId="ADAL" clId="{D94B7FF8-AF02-4940-89D2-87E87175E558}" dt="2018-03-21T18:26:47.498" v="1872" actId="478"/>
          <ac:spMkLst>
            <pc:docMk/>
            <pc:sldMk cId="3264292199" sldId="488"/>
            <ac:spMk id="9" creationId="{A328B60C-A0AE-4401-9BB4-473CF123DD93}"/>
          </ac:spMkLst>
        </pc:spChg>
        <pc:picChg chg="add del mod">
          <ac:chgData name="Rajeev Balasubramonian" userId="1894f8d5-da90-49db-a2d5-cc99062af5ba" providerId="ADAL" clId="{D94B7FF8-AF02-4940-89D2-87E87175E558}" dt="2018-03-23T19:33:00.758" v="12476" actId="478"/>
          <ac:picMkLst>
            <pc:docMk/>
            <pc:sldMk cId="3264292199" sldId="488"/>
            <ac:picMk id="4" creationId="{07832BDA-1005-4FA8-879A-86ACCFF64538}"/>
          </ac:picMkLst>
        </pc:picChg>
        <pc:picChg chg="add mod modCrop">
          <ac:chgData name="Rajeev Balasubramonian" userId="1894f8d5-da90-49db-a2d5-cc99062af5ba" providerId="ADAL" clId="{D94B7FF8-AF02-4940-89D2-87E87175E558}" dt="2018-03-23T19:34:28.450" v="12484" actId="1076"/>
          <ac:picMkLst>
            <pc:docMk/>
            <pc:sldMk cId="3264292199" sldId="488"/>
            <ac:picMk id="8" creationId="{CDA70192-FE40-4E96-8702-AED7CC7C6695}"/>
          </ac:picMkLst>
        </pc:picChg>
      </pc:sldChg>
      <pc:sldChg chg="addSp delSp modSp add">
        <pc:chgData name="Rajeev Balasubramonian" userId="1894f8d5-da90-49db-a2d5-cc99062af5ba" providerId="ADAL" clId="{D94B7FF8-AF02-4940-89D2-87E87175E558}" dt="2018-03-23T22:10:06.065" v="14337" actId="20577"/>
        <pc:sldMkLst>
          <pc:docMk/>
          <pc:sldMk cId="4143408551" sldId="489"/>
        </pc:sldMkLst>
        <pc:spChg chg="mod">
          <ac:chgData name="Rajeev Balasubramonian" userId="1894f8d5-da90-49db-a2d5-cc99062af5ba" providerId="ADAL" clId="{D94B7FF8-AF02-4940-89D2-87E87175E558}" dt="2018-03-21T18:33:01.246" v="2024" actId="20577"/>
          <ac:spMkLst>
            <pc:docMk/>
            <pc:sldMk cId="4143408551" sldId="489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3T22:09:05.844" v="14321" actId="1076"/>
          <ac:spMkLst>
            <pc:docMk/>
            <pc:sldMk cId="4143408551" sldId="489"/>
            <ac:spMk id="4" creationId="{35EDB55C-D238-4AEF-8A64-D7B86A3F4398}"/>
          </ac:spMkLst>
        </pc:spChg>
        <pc:spChg chg="add mod">
          <ac:chgData name="Rajeev Balasubramonian" userId="1894f8d5-da90-49db-a2d5-cc99062af5ba" providerId="ADAL" clId="{D94B7FF8-AF02-4940-89D2-87E87175E558}" dt="2018-03-23T22:10:06.065" v="14337" actId="20577"/>
          <ac:spMkLst>
            <pc:docMk/>
            <pc:sldMk cId="4143408551" sldId="489"/>
            <ac:spMk id="7" creationId="{8AD8713E-A692-4909-82C2-16E79534FE35}"/>
          </ac:spMkLst>
        </pc:spChg>
        <pc:spChg chg="del">
          <ac:chgData name="Rajeev Balasubramonian" userId="1894f8d5-da90-49db-a2d5-cc99062af5ba" providerId="ADAL" clId="{D94B7FF8-AF02-4940-89D2-87E87175E558}" dt="2018-03-21T18:33:06.034" v="2025" actId="478"/>
          <ac:spMkLst>
            <pc:docMk/>
            <pc:sldMk cId="4143408551" sldId="489"/>
            <ac:spMk id="8" creationId="{07B6529B-EC64-4513-A515-F752A8E0EEE4}"/>
          </ac:spMkLst>
        </pc:spChg>
        <pc:spChg chg="add del mod">
          <ac:chgData name="Rajeev Balasubramonian" userId="1894f8d5-da90-49db-a2d5-cc99062af5ba" providerId="ADAL" clId="{D94B7FF8-AF02-4940-89D2-87E87175E558}" dt="2018-03-23T19:58:16.719" v="12654" actId="478"/>
          <ac:spMkLst>
            <pc:docMk/>
            <pc:sldMk cId="4143408551" sldId="489"/>
            <ac:spMk id="9" creationId="{BA1EF904-8D28-4968-A27B-F447ECAC5393}"/>
          </ac:spMkLst>
        </pc:spChg>
        <pc:spChg chg="mod">
          <ac:chgData name="Rajeev Balasubramonian" userId="1894f8d5-da90-49db-a2d5-cc99062af5ba" providerId="ADAL" clId="{D94B7FF8-AF02-4940-89D2-87E87175E558}" dt="2018-03-23T22:05:58.477" v="14267" actId="255"/>
          <ac:spMkLst>
            <pc:docMk/>
            <pc:sldMk cId="4143408551" sldId="489"/>
            <ac:spMk id="68" creationId="{32EE44E5-188E-4E3E-A652-F1FD3A03D57F}"/>
          </ac:spMkLst>
        </pc:spChg>
        <pc:spChg chg="mod">
          <ac:chgData name="Rajeev Balasubramonian" userId="1894f8d5-da90-49db-a2d5-cc99062af5ba" providerId="ADAL" clId="{D94B7FF8-AF02-4940-89D2-87E87175E558}" dt="2018-03-23T22:06:15.344" v="14268" actId="255"/>
          <ac:spMkLst>
            <pc:docMk/>
            <pc:sldMk cId="4143408551" sldId="489"/>
            <ac:spMk id="72" creationId="{F25E82A2-A8AC-4485-8B88-B0430F613EE3}"/>
          </ac:spMkLst>
        </pc:spChg>
        <pc:spChg chg="mod">
          <ac:chgData name="Rajeev Balasubramonian" userId="1894f8d5-da90-49db-a2d5-cc99062af5ba" providerId="ADAL" clId="{D94B7FF8-AF02-4940-89D2-87E87175E558}" dt="2018-03-23T22:05:51.721" v="14266" actId="255"/>
          <ac:spMkLst>
            <pc:docMk/>
            <pc:sldMk cId="4143408551" sldId="489"/>
            <ac:spMk id="73" creationId="{78057CA8-13D8-4B5E-920C-D2F1F0336FA5}"/>
          </ac:spMkLst>
        </pc:spChg>
        <pc:grpChg chg="add mod">
          <ac:chgData name="Rajeev Balasubramonian" userId="1894f8d5-da90-49db-a2d5-cc99062af5ba" providerId="ADAL" clId="{D94B7FF8-AF02-4940-89D2-87E87175E558}" dt="2018-03-23T22:09:11.693" v="14322" actId="1076"/>
          <ac:grpSpMkLst>
            <pc:docMk/>
            <pc:sldMk cId="4143408551" sldId="489"/>
            <ac:grpSpMk id="10" creationId="{2F7DCE2C-E48B-4AD6-B0EE-AD692020642C}"/>
          </ac:grpSpMkLst>
        </pc:grpChg>
        <pc:grpChg chg="add mod">
          <ac:chgData name="Rajeev Balasubramonian" userId="1894f8d5-da90-49db-a2d5-cc99062af5ba" providerId="ADAL" clId="{D94B7FF8-AF02-4940-89D2-87E87175E558}" dt="2018-03-23T22:09:14.936" v="14323" actId="1076"/>
          <ac:grpSpMkLst>
            <pc:docMk/>
            <pc:sldMk cId="4143408551" sldId="489"/>
            <ac:grpSpMk id="66" creationId="{81A2FE0E-807D-4D98-8BD8-443979AA0F3E}"/>
          </ac:grpSpMkLst>
        </pc:grpChg>
        <pc:picChg chg="add mod">
          <ac:chgData name="Rajeev Balasubramonian" userId="1894f8d5-da90-49db-a2d5-cc99062af5ba" providerId="ADAL" clId="{D94B7FF8-AF02-4940-89D2-87E87175E558}" dt="2018-03-23T22:09:18.480" v="14324" actId="1076"/>
          <ac:picMkLst>
            <pc:docMk/>
            <pc:sldMk cId="4143408551" sldId="489"/>
            <ac:picMk id="6" creationId="{312E2707-8C07-4412-A2FC-E6F2226626CB}"/>
          </ac:picMkLst>
        </pc:picChg>
        <pc:cxnChg chg="mod">
          <ac:chgData name="Rajeev Balasubramonian" userId="1894f8d5-da90-49db-a2d5-cc99062af5ba" providerId="ADAL" clId="{D94B7FF8-AF02-4940-89D2-87E87175E558}" dt="2018-03-23T22:07:40.022" v="14311" actId="692"/>
          <ac:cxnSpMkLst>
            <pc:docMk/>
            <pc:sldMk cId="4143408551" sldId="489"/>
            <ac:cxnSpMk id="69" creationId="{D16414C6-D25E-40C2-A9AC-6B2CD83252A7}"/>
          </ac:cxnSpMkLst>
        </pc:cxnChg>
        <pc:cxnChg chg="mod">
          <ac:chgData name="Rajeev Balasubramonian" userId="1894f8d5-da90-49db-a2d5-cc99062af5ba" providerId="ADAL" clId="{D94B7FF8-AF02-4940-89D2-87E87175E558}" dt="2018-03-23T22:08:04.452" v="14317" actId="692"/>
          <ac:cxnSpMkLst>
            <pc:docMk/>
            <pc:sldMk cId="4143408551" sldId="489"/>
            <ac:cxnSpMk id="71" creationId="{23B5C993-4DA8-4630-B4D6-E3C165D2B7AE}"/>
          </ac:cxnSpMkLst>
        </pc:cxnChg>
        <pc:cxnChg chg="mod">
          <ac:chgData name="Rajeev Balasubramonian" userId="1894f8d5-da90-49db-a2d5-cc99062af5ba" providerId="ADAL" clId="{D94B7FF8-AF02-4940-89D2-87E87175E558}" dt="2018-03-23T22:06:59.299" v="14288" actId="692"/>
          <ac:cxnSpMkLst>
            <pc:docMk/>
            <pc:sldMk cId="4143408551" sldId="489"/>
            <ac:cxnSpMk id="74" creationId="{267B382F-1616-418E-96DB-5C07260A6EBB}"/>
          </ac:cxnSpMkLst>
        </pc:cxnChg>
        <pc:cxnChg chg="mod">
          <ac:chgData name="Rajeev Balasubramonian" userId="1894f8d5-da90-49db-a2d5-cc99062af5ba" providerId="ADAL" clId="{D94B7FF8-AF02-4940-89D2-87E87175E558}" dt="2018-03-23T22:06:46.224" v="14278" actId="692"/>
          <ac:cxnSpMkLst>
            <pc:docMk/>
            <pc:sldMk cId="4143408551" sldId="489"/>
            <ac:cxnSpMk id="75" creationId="{B2D6894A-E0AA-4C54-8159-059B49C7AB40}"/>
          </ac:cxnSpMkLst>
        </pc:cxnChg>
        <pc:cxnChg chg="mod">
          <ac:chgData name="Rajeev Balasubramonian" userId="1894f8d5-da90-49db-a2d5-cc99062af5ba" providerId="ADAL" clId="{D94B7FF8-AF02-4940-89D2-87E87175E558}" dt="2018-03-23T22:07:40.022" v="14311" actId="692"/>
          <ac:cxnSpMkLst>
            <pc:docMk/>
            <pc:sldMk cId="4143408551" sldId="489"/>
            <ac:cxnSpMk id="82" creationId="{EECD77C6-2070-4EC9-8086-DD97C9FDB341}"/>
          </ac:cxnSpMkLst>
        </pc:cxnChg>
        <pc:cxnChg chg="mod">
          <ac:chgData name="Rajeev Balasubramonian" userId="1894f8d5-da90-49db-a2d5-cc99062af5ba" providerId="ADAL" clId="{D94B7FF8-AF02-4940-89D2-87E87175E558}" dt="2018-03-23T22:07:56.874" v="14314" actId="692"/>
          <ac:cxnSpMkLst>
            <pc:docMk/>
            <pc:sldMk cId="4143408551" sldId="489"/>
            <ac:cxnSpMk id="84" creationId="{DD10D446-412D-4756-9AB6-A38274D591FE}"/>
          </ac:cxnSpMkLst>
        </pc:cxnChg>
      </pc:sldChg>
      <pc:sldChg chg="addSp delSp modSp add del modAnim">
        <pc:chgData name="Rajeev Balasubramonian" userId="1894f8d5-da90-49db-a2d5-cc99062af5ba" providerId="ADAL" clId="{D94B7FF8-AF02-4940-89D2-87E87175E558}" dt="2018-03-23T19:55:20.952" v="12641" actId="2696"/>
        <pc:sldMkLst>
          <pc:docMk/>
          <pc:sldMk cId="1799076934" sldId="490"/>
        </pc:sldMkLst>
        <pc:spChg chg="mod">
          <ac:chgData name="Rajeev Balasubramonian" userId="1894f8d5-da90-49db-a2d5-cc99062af5ba" providerId="ADAL" clId="{D94B7FF8-AF02-4940-89D2-87E87175E558}" dt="2018-03-21T21:49:49.278" v="3171" actId="20577"/>
          <ac:spMkLst>
            <pc:docMk/>
            <pc:sldMk cId="1799076934" sldId="490"/>
            <ac:spMk id="2" creationId="{00000000-0000-0000-0000-000000000000}"/>
          </ac:spMkLst>
        </pc:spChg>
        <pc:spChg chg="add del mod">
          <ac:chgData name="Rajeev Balasubramonian" userId="1894f8d5-da90-49db-a2d5-cc99062af5ba" providerId="ADAL" clId="{D94B7FF8-AF02-4940-89D2-87E87175E558}" dt="2018-03-23T19:36:23.322" v="12494" actId="478"/>
          <ac:spMkLst>
            <pc:docMk/>
            <pc:sldMk cId="1799076934" sldId="490"/>
            <ac:spMk id="3" creationId="{51EDEF22-159F-4665-872A-39AD19576E14}"/>
          </ac:spMkLst>
        </pc:spChg>
        <pc:spChg chg="add mod">
          <ac:chgData name="Rajeev Balasubramonian" userId="1894f8d5-da90-49db-a2d5-cc99062af5ba" providerId="ADAL" clId="{D94B7FF8-AF02-4940-89D2-87E87175E558}" dt="2018-03-23T19:44:54.517" v="12560" actId="207"/>
          <ac:spMkLst>
            <pc:docMk/>
            <pc:sldMk cId="1799076934" sldId="490"/>
            <ac:spMk id="4" creationId="{BB622A23-6399-444A-95D4-162DD473D50C}"/>
          </ac:spMkLst>
        </pc:spChg>
        <pc:spChg chg="add del mod">
          <ac:chgData name="Rajeev Balasubramonian" userId="1894f8d5-da90-49db-a2d5-cc99062af5ba" providerId="ADAL" clId="{D94B7FF8-AF02-4940-89D2-87E87175E558}" dt="2018-03-21T20:13:20.239" v="2424" actId="2696"/>
          <ac:spMkLst>
            <pc:docMk/>
            <pc:sldMk cId="1799076934" sldId="490"/>
            <ac:spMk id="6" creationId="{FD32390E-1115-48B0-ACD5-8D3874E1B75D}"/>
          </ac:spMkLst>
        </pc:spChg>
        <pc:spChg chg="del">
          <ac:chgData name="Rajeev Balasubramonian" userId="1894f8d5-da90-49db-a2d5-cc99062af5ba" providerId="ADAL" clId="{D94B7FF8-AF02-4940-89D2-87E87175E558}" dt="2018-03-21T20:06:37.036" v="2184" actId="478"/>
          <ac:spMkLst>
            <pc:docMk/>
            <pc:sldMk cId="1799076934" sldId="490"/>
            <ac:spMk id="7" creationId="{14E9E950-6AC1-435D-8889-8BAC5948944F}"/>
          </ac:spMkLst>
        </pc:spChg>
        <pc:spChg chg="add mod">
          <ac:chgData name="Rajeev Balasubramonian" userId="1894f8d5-da90-49db-a2d5-cc99062af5ba" providerId="ADAL" clId="{D94B7FF8-AF02-4940-89D2-87E87175E558}" dt="2018-03-21T21:46:47.356" v="2826" actId="1076"/>
          <ac:spMkLst>
            <pc:docMk/>
            <pc:sldMk cId="1799076934" sldId="490"/>
            <ac:spMk id="8" creationId="{4E6172C6-B652-4CD9-A36B-729ED064AB3E}"/>
          </ac:spMkLst>
        </pc:spChg>
        <pc:spChg chg="add mod">
          <ac:chgData name="Rajeev Balasubramonian" userId="1894f8d5-da90-49db-a2d5-cc99062af5ba" providerId="ADAL" clId="{D94B7FF8-AF02-4940-89D2-87E87175E558}" dt="2018-03-23T19:35:50.969" v="12491" actId="1076"/>
          <ac:spMkLst>
            <pc:docMk/>
            <pc:sldMk cId="1799076934" sldId="490"/>
            <ac:spMk id="9" creationId="{6CDA9C4B-97C4-4CB5-8C86-C54A209398B5}"/>
          </ac:spMkLst>
        </pc:spChg>
        <pc:spChg chg="add mod">
          <ac:chgData name="Rajeev Balasubramonian" userId="1894f8d5-da90-49db-a2d5-cc99062af5ba" providerId="ADAL" clId="{D94B7FF8-AF02-4940-89D2-87E87175E558}" dt="2018-03-23T19:38:17.467" v="12507" actId="1076"/>
          <ac:spMkLst>
            <pc:docMk/>
            <pc:sldMk cId="1799076934" sldId="490"/>
            <ac:spMk id="10" creationId="{1FD487EB-DBA0-4C4E-8C48-9B1C8AF55A6F}"/>
          </ac:spMkLst>
        </pc:spChg>
        <pc:spChg chg="add mod">
          <ac:chgData name="Rajeev Balasubramonian" userId="1894f8d5-da90-49db-a2d5-cc99062af5ba" providerId="ADAL" clId="{D94B7FF8-AF02-4940-89D2-87E87175E558}" dt="2018-03-23T19:38:31.657" v="12509" actId="1076"/>
          <ac:spMkLst>
            <pc:docMk/>
            <pc:sldMk cId="1799076934" sldId="490"/>
            <ac:spMk id="11" creationId="{C66FB6B4-B06F-4732-8CFF-DDEC54976ED2}"/>
          </ac:spMkLst>
        </pc:spChg>
        <pc:spChg chg="add mod">
          <ac:chgData name="Rajeev Balasubramonian" userId="1894f8d5-da90-49db-a2d5-cc99062af5ba" providerId="ADAL" clId="{D94B7FF8-AF02-4940-89D2-87E87175E558}" dt="2018-03-23T19:38:50.159" v="12511" actId="1076"/>
          <ac:spMkLst>
            <pc:docMk/>
            <pc:sldMk cId="1799076934" sldId="490"/>
            <ac:spMk id="12" creationId="{2F0281D7-0C85-47E0-9DA0-BBBC9A1E546F}"/>
          </ac:spMkLst>
        </pc:spChg>
        <pc:spChg chg="add mod ord">
          <ac:chgData name="Rajeev Balasubramonian" userId="1894f8d5-da90-49db-a2d5-cc99062af5ba" providerId="ADAL" clId="{D94B7FF8-AF02-4940-89D2-87E87175E558}" dt="2018-03-23T19:53:25.948" v="12629" actId="1076"/>
          <ac:spMkLst>
            <pc:docMk/>
            <pc:sldMk cId="1799076934" sldId="490"/>
            <ac:spMk id="13" creationId="{2741E54C-1ED3-49FD-A8B1-F1F29759CB4F}"/>
          </ac:spMkLst>
        </pc:spChg>
        <pc:spChg chg="add mod ord">
          <ac:chgData name="Rajeev Balasubramonian" userId="1894f8d5-da90-49db-a2d5-cc99062af5ba" providerId="ADAL" clId="{D94B7FF8-AF02-4940-89D2-87E87175E558}" dt="2018-03-23T19:53:29.188" v="12630" actId="1076"/>
          <ac:spMkLst>
            <pc:docMk/>
            <pc:sldMk cId="1799076934" sldId="490"/>
            <ac:spMk id="14" creationId="{A2886D11-0D32-445F-A382-3E5822B2E239}"/>
          </ac:spMkLst>
        </pc:spChg>
        <pc:spChg chg="add mod ord">
          <ac:chgData name="Rajeev Balasubramonian" userId="1894f8d5-da90-49db-a2d5-cc99062af5ba" providerId="ADAL" clId="{D94B7FF8-AF02-4940-89D2-87E87175E558}" dt="2018-03-23T19:53:31.450" v="12631" actId="1076"/>
          <ac:spMkLst>
            <pc:docMk/>
            <pc:sldMk cId="1799076934" sldId="490"/>
            <ac:spMk id="15" creationId="{0902D9C4-D31C-45EA-8A0E-306892F7B4F9}"/>
          </ac:spMkLst>
        </pc:spChg>
        <pc:spChg chg="add mod ord">
          <ac:chgData name="Rajeev Balasubramonian" userId="1894f8d5-da90-49db-a2d5-cc99062af5ba" providerId="ADAL" clId="{D94B7FF8-AF02-4940-89D2-87E87175E558}" dt="2018-03-23T19:53:34.994" v="12632" actId="1076"/>
          <ac:spMkLst>
            <pc:docMk/>
            <pc:sldMk cId="1799076934" sldId="490"/>
            <ac:spMk id="16" creationId="{2066115A-E7A0-45D4-8B88-4BE7D418562B}"/>
          </ac:spMkLst>
        </pc:spChg>
        <pc:spChg chg="add mod ord">
          <ac:chgData name="Rajeev Balasubramonian" userId="1894f8d5-da90-49db-a2d5-cc99062af5ba" providerId="ADAL" clId="{D94B7FF8-AF02-4940-89D2-87E87175E558}" dt="2018-03-23T19:53:38.393" v="12633" actId="1076"/>
          <ac:spMkLst>
            <pc:docMk/>
            <pc:sldMk cId="1799076934" sldId="490"/>
            <ac:spMk id="17" creationId="{770AFCEC-0615-4B6B-8406-3C523DFD2252}"/>
          </ac:spMkLst>
        </pc:spChg>
        <pc:spChg chg="add mod ord">
          <ac:chgData name="Rajeev Balasubramonian" userId="1894f8d5-da90-49db-a2d5-cc99062af5ba" providerId="ADAL" clId="{D94B7FF8-AF02-4940-89D2-87E87175E558}" dt="2018-03-23T19:53:45.337" v="12635" actId="1076"/>
          <ac:spMkLst>
            <pc:docMk/>
            <pc:sldMk cId="1799076934" sldId="490"/>
            <ac:spMk id="18" creationId="{01286837-6AC1-4B6A-8377-1DC2D7A4CBD9}"/>
          </ac:spMkLst>
        </pc:spChg>
        <pc:spChg chg="add del mod">
          <ac:chgData name="Rajeev Balasubramonian" userId="1894f8d5-da90-49db-a2d5-cc99062af5ba" providerId="ADAL" clId="{D94B7FF8-AF02-4940-89D2-87E87175E558}" dt="2018-03-23T19:46:23.638" v="12570" actId="2696"/>
          <ac:spMkLst>
            <pc:docMk/>
            <pc:sldMk cId="1799076934" sldId="490"/>
            <ac:spMk id="19" creationId="{B5D53DC6-85BC-4C96-B4BE-47DDF5416245}"/>
          </ac:spMkLst>
        </pc:spChg>
        <pc:spChg chg="add del mod">
          <ac:chgData name="Rajeev Balasubramonian" userId="1894f8d5-da90-49db-a2d5-cc99062af5ba" providerId="ADAL" clId="{D94B7FF8-AF02-4940-89D2-87E87175E558}" dt="2018-03-23T19:46:24.994" v="12571" actId="2696"/>
          <ac:spMkLst>
            <pc:docMk/>
            <pc:sldMk cId="1799076934" sldId="490"/>
            <ac:spMk id="20" creationId="{225ADC5D-6CFD-41FA-8EC6-9C5A65137557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1" creationId="{6FC2D88D-6DDF-4755-AE1B-105B612BE843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2" creationId="{4ECE19C3-451F-4F3F-846D-EC46ED3F18AD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3" creationId="{DD6F1161-C08C-46BC-8F95-0113F57C096B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4" creationId="{8E5C3FD9-C862-4D45-A4B5-915C6542E769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5" creationId="{8A784DD2-8DAF-4393-BBFD-33D16395D93D}"/>
          </ac:spMkLst>
        </pc:spChg>
        <pc:spChg chg="add mod">
          <ac:chgData name="Rajeev Balasubramonian" userId="1894f8d5-da90-49db-a2d5-cc99062af5ba" providerId="ADAL" clId="{D94B7FF8-AF02-4940-89D2-87E87175E558}" dt="2018-03-23T19:47:07.944" v="12578" actId="1076"/>
          <ac:spMkLst>
            <pc:docMk/>
            <pc:sldMk cId="1799076934" sldId="490"/>
            <ac:spMk id="26" creationId="{D6FF17DB-8997-4A80-B956-08D743D6DC45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27" creationId="{077E33A0-5A49-4A8A-9237-663928F5051C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28" creationId="{0B81DFA6-AC83-497C-B670-20152D7A66F9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29" creationId="{B7C32DA1-88F3-49AF-9B89-501E7F10B929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30" creationId="{A971A594-7245-4C04-AFB0-D8FDA79EC30F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31" creationId="{85890468-49B1-448F-8523-C56CB668BDD4}"/>
          </ac:spMkLst>
        </pc:spChg>
        <pc:spChg chg="add del mod">
          <ac:chgData name="Rajeev Balasubramonian" userId="1894f8d5-da90-49db-a2d5-cc99062af5ba" providerId="ADAL" clId="{D94B7FF8-AF02-4940-89D2-87E87175E558}" dt="2018-03-23T19:46:56.138" v="12577" actId="2696"/>
          <ac:spMkLst>
            <pc:docMk/>
            <pc:sldMk cId="1799076934" sldId="490"/>
            <ac:spMk id="32" creationId="{8F298B1C-C6C8-4B77-9755-FA3A91120177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3" creationId="{346486F6-289B-4086-9484-0169A2EB81D4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4" creationId="{4A72BBE3-E326-418B-AC84-2EF200A69615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5" creationId="{B7233ADB-1A8F-416F-ADBD-D863F6AB654B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6" creationId="{015BB872-A38E-4AC1-880E-0D6FEE56354F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7" creationId="{1B80BA21-C916-48B2-9E11-301EC357FC27}"/>
          </ac:spMkLst>
        </pc:spChg>
        <pc:spChg chg="add mod">
          <ac:chgData name="Rajeev Balasubramonian" userId="1894f8d5-da90-49db-a2d5-cc99062af5ba" providerId="ADAL" clId="{D94B7FF8-AF02-4940-89D2-87E87175E558}" dt="2018-03-23T19:47:18.828" v="12580" actId="1076"/>
          <ac:spMkLst>
            <pc:docMk/>
            <pc:sldMk cId="1799076934" sldId="490"/>
            <ac:spMk id="38" creationId="{901A7B21-76DE-4866-B729-F50AECD2FEB1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39" creationId="{38F8E4F6-85D4-45C3-90DF-2EB74AF2B044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40" creationId="{DED673E4-836E-4A0A-9A86-C417580ED474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41" creationId="{0D685024-B5C9-45CC-B4B1-B78BD8992546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42" creationId="{7083E0C5-7CDF-4D9F-8110-CFABFBB31509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43" creationId="{128EFAB2-62B1-408F-8A0F-0325BF344541}"/>
          </ac:spMkLst>
        </pc:spChg>
        <pc:spChg chg="add mod">
          <ac:chgData name="Rajeev Balasubramonian" userId="1894f8d5-da90-49db-a2d5-cc99062af5ba" providerId="ADAL" clId="{D94B7FF8-AF02-4940-89D2-87E87175E558}" dt="2018-03-23T19:47:30.097" v="12582" actId="1076"/>
          <ac:spMkLst>
            <pc:docMk/>
            <pc:sldMk cId="1799076934" sldId="490"/>
            <ac:spMk id="44" creationId="{9CBD360B-19AD-439E-8649-9A0CB01C9010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45" creationId="{19B4811E-3E65-48D6-B714-94C124D20969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46" creationId="{4AE0949E-1BE0-4656-B669-BE490D8F3A9A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47" creationId="{DC9D1EAE-90F4-46EF-8CD6-427C38846BDF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48" creationId="{5A2B4C98-0B42-46EA-BAF1-7C9DAA088D96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49" creationId="{F2133664-D991-4C82-BCC5-83E125523542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0" creationId="{BF56E556-14C1-4BEA-910E-CC2A88285E8E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1" creationId="{432065AC-340B-4035-975A-2DC2DD608D81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2" creationId="{36250C0F-D269-4CB5-A612-B8A4E34E6A8E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3" creationId="{A8A5DB80-CF47-4879-95E3-DACD1116049F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4" creationId="{E5552687-FE01-497C-9EE9-2B8AC738EC32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5" creationId="{30237015-7044-4146-8DEF-4223455A1097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6" creationId="{1AEB497C-FFBD-4F85-AC89-4BE590D197CB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7" creationId="{DBE6B879-B2BE-4F5F-A717-F165B023288C}"/>
          </ac:spMkLst>
        </pc:spChg>
        <pc:spChg chg="add mod">
          <ac:chgData name="Rajeev Balasubramonian" userId="1894f8d5-da90-49db-a2d5-cc99062af5ba" providerId="ADAL" clId="{D94B7FF8-AF02-4940-89D2-87E87175E558}" dt="2018-03-23T19:48:53.091" v="12585" actId="571"/>
          <ac:spMkLst>
            <pc:docMk/>
            <pc:sldMk cId="1799076934" sldId="490"/>
            <ac:spMk id="58" creationId="{38BF16BB-5BCE-49C1-ACC9-F48D88CF1C92}"/>
          </ac:spMkLst>
        </pc:spChg>
      </pc:sldChg>
      <pc:sldChg chg="addSp delSp modSp add del">
        <pc:chgData name="Rajeev Balasubramonian" userId="1894f8d5-da90-49db-a2d5-cc99062af5ba" providerId="ADAL" clId="{D94B7FF8-AF02-4940-89D2-87E87175E558}" dt="2018-03-23T20:08:22.662" v="12664" actId="2696"/>
        <pc:sldMkLst>
          <pc:docMk/>
          <pc:sldMk cId="810857415" sldId="491"/>
        </pc:sldMkLst>
        <pc:spChg chg="mod">
          <ac:chgData name="Rajeev Balasubramonian" userId="1894f8d5-da90-49db-a2d5-cc99062af5ba" providerId="ADAL" clId="{D94B7FF8-AF02-4940-89D2-87E87175E558}" dt="2018-03-21T21:49:56.518" v="3192" actId="20577"/>
          <ac:spMkLst>
            <pc:docMk/>
            <pc:sldMk cId="810857415" sldId="491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7" creationId="{72CA3919-0478-4831-899D-899B83CEC649}"/>
          </ac:spMkLst>
        </pc:spChg>
        <pc:spChg chg="del">
          <ac:chgData name="Rajeev Balasubramonian" userId="1894f8d5-da90-49db-a2d5-cc99062af5ba" providerId="ADAL" clId="{D94B7FF8-AF02-4940-89D2-87E87175E558}" dt="2018-03-21T21:49:30.718" v="3120" actId="478"/>
          <ac:spMkLst>
            <pc:docMk/>
            <pc:sldMk cId="810857415" sldId="491"/>
            <ac:spMk id="8" creationId="{4E6172C6-B652-4CD9-A36B-729ED064AB3E}"/>
          </ac:spMkLst>
        </pc:spChg>
        <pc:spChg chg="mod">
          <ac:chgData name="Rajeev Balasubramonian" userId="1894f8d5-da90-49db-a2d5-cc99062af5ba" providerId="ADAL" clId="{D94B7FF8-AF02-4940-89D2-87E87175E558}" dt="2018-03-23T19:59:20.104" v="12658" actId="1076"/>
          <ac:spMkLst>
            <pc:docMk/>
            <pc:sldMk cId="810857415" sldId="491"/>
            <ac:spMk id="9" creationId="{6CDA9C4B-97C4-4CB5-8C86-C54A209398B5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0" creationId="{09327092-594D-43FB-A649-39CDA53ED21D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1" creationId="{68360343-0335-4FA4-9C42-A45389B2C76F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2" creationId="{EAA74FB9-D5C4-4A92-9E37-C03A0A1943D2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3" creationId="{0B751795-5B52-4858-B46F-C8E15FEFDDD8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4" creationId="{453349EF-3C79-4F4A-BD2C-A795DCDEA02E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5" creationId="{AB2BE840-D6BE-4D75-9FF3-488A8D1B563F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6" creationId="{3AB7208D-6B60-4268-9CB8-04A2C4F3D112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7" creationId="{CA4664F1-07E5-46E0-84A5-EC9FEB0B6B2A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8" creationId="{75B55A06-FDAF-4B93-8EDB-009E1B91E508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19" creationId="{797DFEB7-AF7F-4EAA-B3C0-585A9E85A281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25" creationId="{C17D39D8-D25F-4EE6-B81D-CFD49F77BB47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26" creationId="{C8B3AE80-995A-411E-BAFA-08EF67FAB9E3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27" creationId="{8E5B16A4-E6D1-431F-A405-CE98C52B713D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28" creationId="{A7DA1D8C-E06A-4843-AC58-D700335B0604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29" creationId="{1C564497-5832-412C-BC21-A011127832F2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0" creationId="{FEBBB7B5-E110-445D-8F88-0E2731D09C48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1" creationId="{CA2641C7-36A5-4FBC-BAF1-1C33B5FD2576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2" creationId="{86F42C62-65BB-46D5-9059-12D8D58DB15C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3" creationId="{3B8F16B4-CB39-4A16-804E-E0BF511CBCFA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4" creationId="{FA774764-43FA-4057-BA3C-7E2BAA791499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5" creationId="{E01B3951-32F2-47CE-9CFB-8C86E4D3E532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6" creationId="{BB9F8A30-F536-42DC-8352-C9AC17BF2D32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7" creationId="{E4980182-2E04-4387-8386-4957142F7EFE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8" creationId="{737B52D5-8897-475C-B754-5017F6B90367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39" creationId="{1F99E782-82D0-4988-9C15-1F64D2E8B9A9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0" creationId="{8D216562-171C-4230-ACF4-B1DD5892F0D7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1" creationId="{A1FFEF20-7DBC-4421-B1FD-89FA11D01787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2" creationId="{08CEC1CF-6EEC-45FA-AD4F-4C2689BEB7CA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4" creationId="{10AD486B-0646-4E36-8C73-08BEAC76AB18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5" creationId="{A20814F3-BE76-4AE0-A63D-07CA70B0497D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6" creationId="{45542B54-C6CB-4E53-9B3A-1083648EA384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7" creationId="{F9D79E4F-B631-4622-9336-8ACB857F99D5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8" creationId="{E9C33957-7DDF-42B9-9EAB-DC47BFDFDA15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49" creationId="{28FCF2DD-D29C-4673-A7CC-9A7817890519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50" creationId="{86A36716-5532-42B6-8933-B9F9548FB3DE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51" creationId="{8399EA6C-564D-4572-B17C-39F2B1FBE5C5}"/>
          </ac:spMkLst>
        </pc:spChg>
        <pc:spChg chg="add mod">
          <ac:chgData name="Rajeev Balasubramonian" userId="1894f8d5-da90-49db-a2d5-cc99062af5ba" providerId="ADAL" clId="{D94B7FF8-AF02-4940-89D2-87E87175E558}" dt="2018-03-23T20:05:51.624" v="12660" actId="1076"/>
          <ac:spMkLst>
            <pc:docMk/>
            <pc:sldMk cId="810857415" sldId="491"/>
            <ac:spMk id="52" creationId="{E5D94C82-DD78-4C8A-A6FB-772469EFD09B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3" creationId="{9F20555F-23DE-472E-9607-B3A74FB55205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4" creationId="{E38F837B-6F5A-44F2-ADC8-55A4F0661643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5" creationId="{C8D759A6-607C-4CE4-B5B6-E1C0D01C1D5A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6" creationId="{987AD14D-9A02-4F83-95B2-0545C2177304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7" creationId="{2DECD689-BFEA-46D7-9B19-1830759EC7CE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8" creationId="{D5B824C5-1BEA-4DD6-921B-6416255972DD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59" creationId="{39F1980E-8B9A-4A73-A6D9-F8D1670942DB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60" creationId="{C3AB77FB-172F-4D57-B2F0-6B8A2EF60D46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61" creationId="{7532E5C1-ABDE-4FCE-913F-C0F84A3D8F1B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62" creationId="{E0BB5C54-EDE5-4530-A446-F14A1258EF11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63" creationId="{2883AAF3-5ED3-4E2A-A4E4-75946BF2606B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2" creationId="{F7B03E4A-5BD8-4B62-B817-50E72081D127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3" creationId="{5AC3C59F-0C5B-4611-8866-1865C61D5FFF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4" creationId="{84CDA040-2C4B-4FAE-AA19-013A8BB0023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5" creationId="{C772C8C8-E922-493E-85C0-C202A3EAD45B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6" creationId="{CC39FA76-784F-428E-BAD0-BB0678752E27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7" creationId="{B16BAED3-49A6-4D65-8127-90ABF805A29E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8" creationId="{F1BA9167-707C-49BD-9CD8-F25ECE536286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79" creationId="{6CE25374-2666-4B85-81DD-7AE12CCD13AF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4" creationId="{4043C4A9-455B-4612-84F3-695CE6959BA5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5" creationId="{CC6F2704-DE60-433E-B1F1-FF3B0955FB16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6" creationId="{7D14710E-F2F6-45B2-8A94-F3CC18A8856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7" creationId="{F1EB146B-9071-4450-8B24-E348D8AED86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8" creationId="{F4F24D77-CC67-4C7B-B467-95ADF23BD8DE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89" creationId="{92D8E22E-D650-444A-A848-0F6C142386B3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0" creationId="{B67850BB-071C-41A2-8805-8B8C203C38C3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1" creationId="{7CDB9743-A65A-4CE5-A1AD-6A44CE747341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6" creationId="{C8EA1CA2-CC8C-4405-A475-A4C587FAB259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7" creationId="{7632A465-7A3E-4206-A7D7-AEDC73A6229E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8" creationId="{D599EB19-8674-4759-BDC2-386133F91BB8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99" creationId="{49B05387-6B99-4922-B2D6-CA1F59590913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0" creationId="{CF540CCA-0349-4804-86E9-161BBDBE1549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1" creationId="{299F30DB-5393-4341-B6A0-838D9C47395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2" creationId="{203BA0FE-4483-486E-BFBE-1025B740BEBD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3" creationId="{5E844EF1-E636-44E2-98B1-9C07F14D83D3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8" creationId="{62061922-521C-4F52-BF1A-541456403BEF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09" creationId="{0A3889E3-8469-4D19-9241-C89BBD9DC4D9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0" creationId="{CA277958-9A44-4DAC-9A36-F667DA9A85D5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1" creationId="{B04303F5-FC0E-4142-888A-542683F8F96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2" creationId="{D47C9AB9-4A0A-4E91-BB80-398951A97450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3" creationId="{9FDB9907-0883-45F6-B50B-15F9C62CA498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4" creationId="{B14957A5-F319-4C23-946B-C667E2396AA7}"/>
          </ac:spMkLst>
        </pc:spChg>
        <pc:spChg chg="add">
          <ac:chgData name="Rajeev Balasubramonian" userId="1894f8d5-da90-49db-a2d5-cc99062af5ba" providerId="ADAL" clId="{D94B7FF8-AF02-4940-89D2-87E87175E558}" dt="2018-03-23T20:05:39.793" v="12659" actId="2696"/>
          <ac:spMkLst>
            <pc:docMk/>
            <pc:sldMk cId="810857415" sldId="491"/>
            <ac:spMk id="115" creationId="{0E4D9AD0-4069-47CA-A985-C54465E237CD}"/>
          </ac:spMkLst>
        </pc:s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20" creationId="{D9BAD07C-1E65-495A-BFD4-EE50E150B62E}"/>
          </ac:grpSpMkLst>
        </pc:gr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21" creationId="{2DD08F65-E467-4426-889A-65F071B02EC3}"/>
          </ac:grpSpMkLst>
        </pc:gr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22" creationId="{4D6526D2-DED8-4E36-BD77-BE64436432C7}"/>
          </ac:grpSpMkLst>
        </pc:gr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23" creationId="{B4135432-481F-42BD-930B-87F9A2454AE5}"/>
          </ac:grpSpMkLst>
        </pc:gr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24" creationId="{78E044BC-FEF2-4E65-A289-739C65AFBB9B}"/>
          </ac:grpSpMkLst>
        </pc:grpChg>
        <pc:grpChg chg="add mod">
          <ac:chgData name="Rajeev Balasubramonian" userId="1894f8d5-da90-49db-a2d5-cc99062af5ba" providerId="ADAL" clId="{D94B7FF8-AF02-4940-89D2-87E87175E558}" dt="2018-03-23T20:05:51.624" v="12660" actId="1076"/>
          <ac:grpSpMkLst>
            <pc:docMk/>
            <pc:sldMk cId="810857415" sldId="491"/>
            <ac:grpSpMk id="43" creationId="{37367B88-A355-4087-8939-F3464EE2AC3B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4" creationId="{D418CA7E-F2A4-43BF-85B9-DE77A9019F1A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5" creationId="{09B08DF5-A554-47FF-8460-70168B3F6D26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6" creationId="{9D73B3E7-B0CA-40B5-9879-D16247D327F1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7" creationId="{7214C95A-3836-4686-B186-382276F0FC4B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8" creationId="{D72400C3-ED4C-43B0-BEAF-B3DBE133D1D7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69" creationId="{6A8EA9E9-B958-4CAA-8D76-D0C6F39FC18F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70" creationId="{802DA81D-BAC5-47AD-A9B8-799C74286EC2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71" creationId="{71EB8700-774D-4425-8E90-37D895C034A2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80" creationId="{8FFF67BD-DBB5-47E1-990C-29D809388E02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81" creationId="{E16C30C9-CE9A-4385-92C8-F01D71E64C62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82" creationId="{48032940-B7C9-4192-8AB1-A2AE06BDFAE6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83" creationId="{18A226B1-87C9-4146-B76C-A9D91D9205FE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92" creationId="{2FD4C6AD-39D4-46B8-B4EF-055B403C9418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93" creationId="{C41144A4-6673-45DD-BFEC-5E7B06A06494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94" creationId="{8FFD1C7D-B728-4C8F-A06D-AC30288B0C14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95" creationId="{9A2F6A8C-9A9C-4334-8D7A-580081B2EAB1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104" creationId="{16B4600C-96BA-4920-95B1-281E13E771B0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105" creationId="{EDD364E9-FADC-459E-A22F-24A481C82EAE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106" creationId="{84CEDCEB-0A23-4EEA-9876-5A0D991C77D5}"/>
          </ac:grpSpMkLst>
        </pc:grpChg>
        <pc:grpChg chg="add mod">
          <ac:chgData name="Rajeev Balasubramonian" userId="1894f8d5-da90-49db-a2d5-cc99062af5ba" providerId="ADAL" clId="{D94B7FF8-AF02-4940-89D2-87E87175E558}" dt="2018-03-23T20:05:39.793" v="12659" actId="2696"/>
          <ac:grpSpMkLst>
            <pc:docMk/>
            <pc:sldMk cId="810857415" sldId="491"/>
            <ac:grpSpMk id="107" creationId="{35CF71C3-5F08-483A-AAB5-E3A51169A265}"/>
          </ac:grpSpMkLst>
        </pc:grpChg>
        <pc:picChg chg="add mod">
          <ac:chgData name="Rajeev Balasubramonian" userId="1894f8d5-da90-49db-a2d5-cc99062af5ba" providerId="ADAL" clId="{D94B7FF8-AF02-4940-89D2-87E87175E558}" dt="2018-03-23T20:05:51.624" v="12660" actId="1076"/>
          <ac:picMkLst>
            <pc:docMk/>
            <pc:sldMk cId="810857415" sldId="491"/>
            <ac:picMk id="6" creationId="{8469DA8A-09AD-4CEF-A691-0A0B5F625F5A}"/>
          </ac:picMkLst>
        </pc:picChg>
      </pc:sldChg>
      <pc:sldChg chg="addSp delSp modSp add delAnim modAnim">
        <pc:chgData name="Rajeev Balasubramonian" userId="1894f8d5-da90-49db-a2d5-cc99062af5ba" providerId="ADAL" clId="{D94B7FF8-AF02-4940-89D2-87E87175E558}" dt="2018-03-23T20:25:09.626" v="12923" actId="1076"/>
        <pc:sldMkLst>
          <pc:docMk/>
          <pc:sldMk cId="1987367649" sldId="492"/>
        </pc:sldMkLst>
        <pc:spChg chg="mod">
          <ac:chgData name="Rajeev Balasubramonian" userId="1894f8d5-da90-49db-a2d5-cc99062af5ba" providerId="ADAL" clId="{D94B7FF8-AF02-4940-89D2-87E87175E558}" dt="2018-03-21T21:55:00.463" v="3722" actId="20577"/>
          <ac:spMkLst>
            <pc:docMk/>
            <pc:sldMk cId="1987367649" sldId="492"/>
            <ac:spMk id="2" creationId="{00000000-0000-0000-0000-00000000000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" creationId="{6DA989A5-266B-4F6A-9E2E-4B498A97F33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" creationId="{32D9F853-61F1-4401-8B24-4017FC6FB91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" creationId="{A1EE9FB0-8233-49F3-9704-A9FE7AF8070A}"/>
          </ac:spMkLst>
        </pc:spChg>
        <pc:spChg chg="del mod">
          <ac:chgData name="Rajeev Balasubramonian" userId="1894f8d5-da90-49db-a2d5-cc99062af5ba" providerId="ADAL" clId="{D94B7FF8-AF02-4940-89D2-87E87175E558}" dt="2018-03-23T20:24:24.894" v="12919" actId="478"/>
          <ac:spMkLst>
            <pc:docMk/>
            <pc:sldMk cId="1987367649" sldId="492"/>
            <ac:spMk id="9" creationId="{6CDA9C4B-97C4-4CB5-8C86-C54A209398B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" creationId="{A87907ED-3F83-43A9-BE4F-CA55A8973CD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" creationId="{4798F1A4-5F39-49A3-8119-2E92FF522BD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" creationId="{7B2CEEB8-FA71-4E4B-8997-2D4B85FA5C4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3" creationId="{D2EC13A4-C652-4C12-A005-3F659F1D03A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4" creationId="{2F590784-F169-4938-8620-43899E37B94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5" creationId="{17B0B7E7-353A-4916-BD0B-FE6A57D8985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6" creationId="{8576D654-ACE1-411F-9844-B570BCE8518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7" creationId="{B40EB49C-971C-4172-9760-36A637F7B68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8" creationId="{CD22184A-5F13-43C2-9B09-0D4EA207682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9" creationId="{AC8F67EF-29AD-47BF-B398-09D1F898CCD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0" creationId="{79E4575D-C304-4170-BCDA-5C849A710F6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1" creationId="{668A6CE3-DAE5-4603-956F-E3587B7C2A9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2" creationId="{C3A14AE0-6679-4D95-8EA1-29365D0EC1C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3" creationId="{DD3A8CE6-038C-415F-AF33-910325AF97D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4" creationId="{DF58CFED-0B5A-4E64-9475-A0BFAFBE15A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5" creationId="{F52C4D66-A6DF-4343-8FDD-5F01D5C0E87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6" creationId="{947101C6-B4C1-41D4-A25A-01DF81B7B9D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7" creationId="{522B21C5-F0E9-4C6D-9AA1-1E26BE44A86C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8" creationId="{E82DC846-2C26-4E6B-93E5-F332533D741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29" creationId="{463CB3D7-03B5-4670-B188-E79710D1103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0" creationId="{1AED0CD5-77CC-405D-837D-65EE80258E9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1" creationId="{08D8E64F-7C91-4D98-BCEA-AA0AED399EC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2" creationId="{783FD998-923D-48D4-91CB-76F21367306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3" creationId="{BF2DE9AB-1E90-4341-A2B5-4F43EAD5422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4" creationId="{BBF0CF4F-2A87-4D82-AF6D-F0DB73EAD2C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5" creationId="{C45073AE-F143-4072-9212-AC59BD66C26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6" creationId="{6BC131A3-477C-4768-B1E0-A40B8936D02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7" creationId="{285A7557-6247-49B3-BE57-80E43DEF278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8" creationId="{27848B67-C748-4C99-AE93-C89B09887E6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39" creationId="{FC29C62E-DC31-44D7-A8F9-CF0E2541CFA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0" creationId="{7415B1A4-E2EE-4B2C-8817-5846C56A346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1" creationId="{83C3B1A4-5416-4CFB-8621-FE87FFE28F0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2" creationId="{A6102C61-8F44-457A-9FFA-FDC1E2191B2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3" creationId="{F6AF8F46-656C-444B-9FAE-F7F410646FE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4" creationId="{D284873D-7AD1-4946-A6EB-A5B96CE0B52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5" creationId="{91086804-AD1E-4545-9B8F-938D716D8EE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6" creationId="{E07A244B-CE1B-4337-B8B1-D85238F61A7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7" creationId="{D0F4AFD0-B843-4558-88E0-28395303917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8" creationId="{B9537F10-6B85-484A-AD24-289D337B748B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49" creationId="{7B86D10A-08C3-484E-89C2-DC6D135580E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0" creationId="{C3045556-3665-4476-B13A-70ADE7A5017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1" creationId="{EA65D85B-3F7B-4EA7-872D-C6D67FF677FB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2" creationId="{2FFDC438-E003-42BD-9E3B-AC8810D1BCC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3" creationId="{E006FC7C-9828-49F9-B9F4-338F266FE59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4" creationId="{C6324F27-A6E0-4B95-9C55-9901D9307AE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5" creationId="{C5C5F118-9965-459A-B4F6-7A792684C51C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6" creationId="{150E5C9E-BF6F-40F7-9BBF-F9726D9F7AC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7" creationId="{5A24B1AA-C1F1-4DE4-A9C3-3722857F934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8" creationId="{B74191DB-B2A4-48E5-B77A-76172B7AD2E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59" creationId="{8BDB3821-E37F-4FC5-A7D0-AEEC44139F5C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0" creationId="{643C0B0A-56F1-47B3-8734-D4B97B145F9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1" creationId="{40A41033-7D46-4341-BB79-F8989822392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2" creationId="{9C18B09A-46D3-4ADA-A672-450FA412F51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5" creationId="{5238D26B-B52D-4B49-A821-AA664884A02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6" creationId="{B4458D54-F148-4A6C-AA8F-536468B9504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7" creationId="{AAC6722A-AC46-43DD-8719-CAE1B2E9792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8" creationId="{80AF450D-B4ED-42B1-A058-FD2849210F3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69" creationId="{601EDBD7-8632-4DBD-980C-89E6D468A8C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0" creationId="{EAE7781F-2CE8-403D-B82E-772A42BF241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2" creationId="{6B60FCEA-49A4-4C43-B30F-62E402D4E21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3" creationId="{42E5FDAC-726A-4556-8462-0E3E0767B05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4" creationId="{DD27E09C-4ABE-4F9E-85E0-61DA9AE6CE8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5" creationId="{F15C9AC8-D1A3-4AFA-80F7-7D4DF2193469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6" creationId="{C62B6417-AF5B-4825-8D52-61B25C069A4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7" creationId="{4CFA73D3-1171-4F7E-8AAB-CA8C531B1AE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8" creationId="{3810D66D-59E5-47A2-AAFD-14058676276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79" creationId="{F77CD063-5B15-4EE9-8CC7-C5AC3E943A2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0" creationId="{3F80CC0F-E550-4D0C-95D1-423C23BF762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1" creationId="{35C9A49A-9AA3-4160-84B8-D7563BF323A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2" creationId="{219E7772-AA55-4B15-A1C6-7BCDBBC4EA4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3" creationId="{472C3F7D-013C-4B4B-B9CF-28C56A4461F9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4" creationId="{B8AC8E35-7F8D-463E-8112-46CEF34448B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5" creationId="{C3C736D2-C2F7-4D7A-AAAA-41E7E95A0B0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6" creationId="{55060DA8-A008-42C6-AA97-8D1013D506E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7" creationId="{6B921E98-F5F4-44E5-BA0B-CEE1770E1CD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8" creationId="{BE5B64F4-3A7B-4BD2-8D56-A3E3C2C1229B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89" creationId="{B28B435E-502A-482D-B8E6-78F8BF90D65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0" creationId="{212CCFC6-8860-4B1E-9083-49CC8F67555E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1" creationId="{89D93195-A720-4999-BF31-CF41EE12D8E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2" creationId="{F88EE503-54DF-4E1D-8419-2EE4E0682FF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3" creationId="{EB0D84F5-A762-4F10-9585-514D167C794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4" creationId="{3D10F783-0A8D-4F38-AFB1-FB0E3C5032B6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5" creationId="{2181FEB8-33F9-4647-A5E6-7FF04FFD203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6" creationId="{8939046B-F234-4C32-8D18-6484C8651E5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7" creationId="{897B55F6-3903-425D-8745-3C100A4A49A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8" creationId="{84526940-575F-45C8-BEBF-4A98306D3DD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99" creationId="{106AD804-4951-49EA-8C07-2F7E4B39BDA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0" creationId="{F31174F3-FD8D-4599-ABDB-CF215D443711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1" creationId="{B501ADEA-58B9-4395-BA1E-3A4F1CD029A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2" creationId="{48722DC3-3ACD-463E-BBEB-FC71AF799CD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4" creationId="{73F5D3E6-599D-41BB-AA8E-80C222F847D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5" creationId="{F00A6A09-5B86-4D88-BC97-9C8EF72F9D2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6" creationId="{D9356F76-1B64-4AD2-A830-136FEF648D5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7" creationId="{8ECE0256-7790-4FB3-BE9D-3B5200C77857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8" creationId="{92ABF30C-F7D3-4505-9D21-D9744315698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09" creationId="{10A8FECA-3EDA-426E-8CB1-F4CC7F8C9D70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0" creationId="{D6561C48-8536-430B-ADA8-8B746F4368F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1" creationId="{C3B8B2AB-722B-48F4-9F9C-7C89D7F38473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2" creationId="{C449A995-D65B-4AF5-9ACA-0BA5C97CB52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3" creationId="{47CD0204-CC60-4E31-A4DD-B5737A8A8B6F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4" creationId="{4A3E1BD7-B432-4542-97FB-F05BBBCB35E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5" creationId="{3D2B78EC-CCC0-444F-A279-7EF47CE8DDB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6" creationId="{B8D53A83-CDBB-4C50-A874-F0FC1BD2DB0E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7" creationId="{898B114D-A23A-45C5-A741-76057BFC876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8" creationId="{7F47DA79-C568-4E51-8342-D7A50AA0EA62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19" creationId="{B50004D6-A5FB-4A61-9252-F543CC9B272E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0" creationId="{4882510E-30D2-464E-A211-BDD1BEBD6375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1" creationId="{C20122AF-F764-4BA8-B17E-ECBCEC06497B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2" creationId="{721C0A02-4EC4-448E-A0DF-9948BFA85B98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3" creationId="{1C1452E4-F40E-4AF4-9F02-D691A1F07C6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4" creationId="{27063159-B69C-4D9F-9FBF-BB52333006A4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5" creationId="{B5888F50-9669-4501-93F3-3648779F3EDD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6" creationId="{2CA0ABA4-2DBE-45C4-97B0-5694BD762DDA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7" creationId="{7777D075-2E01-4A0E-A163-0171F674ADEC}"/>
          </ac:spMkLst>
        </pc:spChg>
        <pc:spChg chg="add del">
          <ac:chgData name="Rajeev Balasubramonian" userId="1894f8d5-da90-49db-a2d5-cc99062af5ba" providerId="ADAL" clId="{D94B7FF8-AF02-4940-89D2-87E87175E558}" dt="2018-03-23T20:12:39.781" v="12670" actId="478"/>
          <ac:spMkLst>
            <pc:docMk/>
            <pc:sldMk cId="1987367649" sldId="492"/>
            <ac:spMk id="128" creationId="{322827B9-85AC-4679-835C-3EC7ABEDDFB2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29" creationId="{638E1DB2-53D7-46ED-8C4C-ADB7420EC079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0" creationId="{7D5B50F4-3E94-4478-8843-7D0D59D9C682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1" creationId="{4AA1901A-A994-4C3E-A378-45BBBAC7329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2" creationId="{1778B9D0-09E2-4AC1-8D00-E6A93CD7F8E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3" creationId="{5CC05458-3B3C-433F-B443-C11A7CAF7E7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4" creationId="{229B2F79-F3A3-43D9-A09D-B69D0189F7E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5" creationId="{64485E43-1A46-4B0E-83E4-5D2AA1983C7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6" creationId="{EAAA5786-636B-486E-9EBC-7C5D6190B9B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7" creationId="{A3E732F9-1590-439E-A6F0-8E53B135C23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8" creationId="{65CECDF3-5466-43C8-B889-5E349947B659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39" creationId="{FD648CEA-1119-4DC8-94BA-9C9E33D18B3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0" creationId="{B02C1C52-F75D-4B86-85E2-B938C5709BE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1" creationId="{C6D9F2EB-42AD-4E30-8BAD-DBF13E7190B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2" creationId="{E48B88EC-2277-4953-8930-9248A101755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3" creationId="{9519DE74-C0C6-4C1D-925D-E4EE4DD250B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4" creationId="{3CEBB2D9-99FD-48E6-86CD-319E81F65FA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5" creationId="{0CFC1CE8-2F51-45A1-8F04-E4E79B6332A9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6" creationId="{B403D8E5-D275-46AF-9234-E2E1D350ECC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7" creationId="{21217D27-8E34-4C45-98AD-1664006246D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8" creationId="{7458AA9F-890C-4A10-9076-874F4917C4D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49" creationId="{D7BB0121-4D6C-4CD4-80AB-78DD42610E2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0" creationId="{E611C005-506E-467B-B20B-C2C324A61AA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1" creationId="{C1BBAC72-9A6F-47AF-AFB5-463C164443C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2" creationId="{A86EE551-BDA5-4EC3-BB35-2AC312D0EA1E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3" creationId="{E7D730E0-453E-4890-AF89-CB1FD74A429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4" creationId="{F46B81E8-6CDB-4FDC-86BF-69A8485CA151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5" creationId="{36C55EE6-2C31-475A-9712-0C4FB17D196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6" creationId="{D3E7C157-51D0-4E53-92CD-1E4191B781B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7" creationId="{6FD3C686-3903-4BD3-9C15-4BB075620F7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8" creationId="{090F5CFA-3F29-4EB6-BBC3-E04E70CF17B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59" creationId="{26856D9E-60CD-401A-84AB-4C5A00C8BCB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0" creationId="{AACA6E9E-00C8-4B8A-8FDC-41E22106607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1" creationId="{D6AF0DA0-4E6A-4FD9-8672-11B12AC56D2E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2" creationId="{C16F0D26-7821-45D1-A1DC-39F73DE6FAB9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3" creationId="{9C0D77E2-FD9A-4814-9279-D76EE5E6342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4" creationId="{CFF0DFF2-C816-4F6F-B66F-FDEDC87FC94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5" creationId="{70E16F2F-50DA-424A-8834-46274A36FB3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6" creationId="{397F95D3-6884-4424-B496-B3DEC8483BBC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7" creationId="{7660E745-584A-46AC-8BF2-4B6DB06BD56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8" creationId="{F1548C05-1E74-4423-87DF-880CD2C941E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69" creationId="{2EE45C93-1070-47E5-982F-55930176DBB0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0" creationId="{97D5B6F1-9A14-41F2-8B55-D34BDBCA573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1" creationId="{C1F2F74F-349F-4F70-A7F8-5CBECF1E33B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2" creationId="{F6AE9AAB-F42A-4838-9446-F69D886788C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3" creationId="{FB5A4219-FD9B-490C-8EBA-1EBC5C5C686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4" creationId="{280A2071-92E0-4B7D-AF32-5D0710CFA50C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5" creationId="{0A98A09B-FB8F-4C62-8CD3-873D34662EB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6" creationId="{2EE943AF-A125-41B1-8F9E-447D534CF8E2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7" creationId="{4094E102-78BD-4C89-9A62-196ABF50209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8" creationId="{9E1C85CB-AF77-456C-ACDD-0342BD72D93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79" creationId="{D2053719-C940-4F92-AC1A-8DAE31AECCF0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0" creationId="{B928E7B4-8933-44CA-BB12-81510CCA5562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1" creationId="{6CEF6B43-131F-4993-BEBC-BF2B6CDEC24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2" creationId="{6B06DC51-47B4-43E8-AC33-DC3D5C5B9D0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3" creationId="{83073CEB-8B8E-4637-BEE2-9A18F514547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4" creationId="{BD3AC8D0-3AE5-47D3-98C7-DD43F977E6BE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5" creationId="{6382E45A-7D07-44E3-8D30-0FE8460FC09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6" creationId="{AAD93AA1-FA2C-44DD-B8A0-7950A76AE351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7" creationId="{D9CB2915-6A8B-48D9-A8EA-E7FD8E6BCEF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88" creationId="{4DC3B0A4-4A2D-4C7C-8E1E-6C3DB94C22C0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0" creationId="{37E5DA99-7FD6-4255-A593-1E0718071BC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1" creationId="{E9953DF0-D769-472C-B63E-293757C3A9AE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2" creationId="{D836BEE3-4779-4098-8C83-AA436AD40AA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3" creationId="{EF142640-0ABC-4C8E-AC95-42BC29C9C5D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4" creationId="{36632A5A-2A2B-4F5D-A01B-818042372F1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5" creationId="{AC273C41-9B49-4A0C-BF3E-6EC65AD8AC1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6" creationId="{646FA55D-2268-49B6-B3C6-7F6A0ABAE431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7" creationId="{33F233CC-4C3E-447E-BACA-29F486D4828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8" creationId="{D7F82861-064D-4AA6-AAA4-5FC429D2331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199" creationId="{30EDE102-68B2-49ED-8D67-A804422220BB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0" creationId="{3842E859-6B1C-458D-AD72-3F014C3795F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1" creationId="{55BDBCDD-084D-4C17-9C6D-34213F3913C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2" creationId="{C25471AE-E9A6-4BEA-9A27-EBA69DF9E489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3" creationId="{9424B267-B6A9-4C41-9DEE-EA378358986F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5" creationId="{8C5202CF-4CCF-4C88-89CF-817F9A933D3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06" creationId="{E75AC6E1-B9C1-4B57-A62C-8AEA39792B1F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07" creationId="{90C9D225-C477-427E-93A2-082DC548B424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08" creationId="{D25207AB-CFBE-475A-9A51-84A3AE76657B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09" creationId="{9989009E-9F41-4490-92CD-5D6F267CB446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0" creationId="{0D29266E-3323-415D-A944-8368F4984ADB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1" creationId="{529FE7F4-699A-48B6-BC53-4979BBE8A38D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2" creationId="{131484FE-382D-4DEA-891B-2F9630474C8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13" creationId="{2071B863-988F-44D7-B0C8-52582149E81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14" creationId="{FEB93C66-1B9A-45ED-BA95-AAF1A5A7224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15" creationId="{5CC9FA9A-1252-4F26-AD5F-096400DF649D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16" creationId="{754915D5-4D01-47EE-A28C-9AED33722FDF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7" creationId="{BA079FE0-5A88-4C2F-9C97-080F14B0C73D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8" creationId="{A996D625-1D0B-4203-8247-408F43E48783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19" creationId="{40010D0C-2C78-496C-8A05-0C934B67309B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20" creationId="{7909EA8D-2E9A-4031-A046-2F9922FDE89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1" creationId="{69059E75-5476-4539-8397-437048CAD6B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2" creationId="{6F81379F-F1EA-419D-A34A-32629815A46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3" creationId="{CBA27042-65E7-46DC-A3A9-2BEB4EE754A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4" creationId="{10A62859-FF79-444C-AFEE-DDBEF4E2D1A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5" creationId="{C3462B0F-40D8-495B-943C-89B5D1EFC9A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6" creationId="{744A6C11-844F-494A-BE4B-5F0351BC25E0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7" creationId="{7CC04A4B-79D1-42BF-995A-B9FB0ABD3A7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8" creationId="{7CAC65B1-72F4-4796-B403-1A9EF7925F9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29" creationId="{2A03A675-0E76-4388-AF59-2A3917F1915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0" creationId="{4D8344CF-B9DE-4069-B26C-49BD51FD6C2C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1" creationId="{42D48F67-0D47-4DAC-8F74-8AE43CBCBDF3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2" creationId="{B12E75F2-C1D1-4E49-B419-FFDB25E5E736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3" creationId="{9AEB9B4A-85CF-4FE2-A8C7-28B503546EBE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4" creationId="{DFE3A47E-7528-4A14-9C1D-114E88B0CFF2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5" creationId="{18138E15-8B97-4968-B368-D89828131928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6" creationId="{0F7EE714-77C6-4624-9EB4-4853A2BCF870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37" creationId="{588975DD-F319-4AAA-970D-369326701860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38" creationId="{38AAC6BF-C725-4F8C-86C6-5FE998559451}"/>
          </ac:spMkLst>
        </pc:spChg>
        <pc:spChg chg="add del mod">
          <ac:chgData name="Rajeev Balasubramonian" userId="1894f8d5-da90-49db-a2d5-cc99062af5ba" providerId="ADAL" clId="{D94B7FF8-AF02-4940-89D2-87E87175E558}" dt="2018-03-23T20:15:46.868" v="12679" actId="478"/>
          <ac:spMkLst>
            <pc:docMk/>
            <pc:sldMk cId="1987367649" sldId="492"/>
            <ac:spMk id="239" creationId="{8D104B00-F609-4536-8DCF-BE98F8ACD61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0" creationId="{D3BE95D1-553F-468E-AD32-51931E306F5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1" creationId="{9DA853E3-312E-47B8-972B-CC9A7CA79D3A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2" creationId="{54C3B3C8-B9A7-4908-A2B7-649AC23D804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3" creationId="{BD1A6C3C-3269-4A60-87BE-FA15B41145F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4" creationId="{084BCF40-20D6-4B32-AC89-6729D2E2EB07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5" creationId="{9C8481D2-3556-4C38-A5CE-7A6B2CDD49B5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6" creationId="{56742838-B4AF-49F2-BAB3-286A25577FC4}"/>
          </ac:spMkLst>
        </pc:spChg>
        <pc:spChg chg="add mod">
          <ac:chgData name="Rajeev Balasubramonian" userId="1894f8d5-da90-49db-a2d5-cc99062af5ba" providerId="ADAL" clId="{D94B7FF8-AF02-4940-89D2-87E87175E558}" dt="2018-03-23T20:20:45.753" v="12704" actId="1076"/>
          <ac:spMkLst>
            <pc:docMk/>
            <pc:sldMk cId="1987367649" sldId="492"/>
            <ac:spMk id="247" creationId="{BE22030C-D0D3-4126-96C8-835EAB4C602D}"/>
          </ac:spMkLst>
        </pc:spChg>
        <pc:spChg chg="add mod">
          <ac:chgData name="Rajeev Balasubramonian" userId="1894f8d5-da90-49db-a2d5-cc99062af5ba" providerId="ADAL" clId="{D94B7FF8-AF02-4940-89D2-87E87175E558}" dt="2018-03-23T20:24:38.001" v="12920" actId="1076"/>
          <ac:spMkLst>
            <pc:docMk/>
            <pc:sldMk cId="1987367649" sldId="492"/>
            <ac:spMk id="252" creationId="{3056D13C-FC34-4783-850E-8EA67856F291}"/>
          </ac:spMkLst>
        </pc:spChg>
        <pc:spChg chg="add del mod">
          <ac:chgData name="Rajeev Balasubramonian" userId="1894f8d5-da90-49db-a2d5-cc99062af5ba" providerId="ADAL" clId="{D94B7FF8-AF02-4940-89D2-87E87175E558}" dt="2018-03-23T20:21:54.355" v="12775" actId="478"/>
          <ac:spMkLst>
            <pc:docMk/>
            <pc:sldMk cId="1987367649" sldId="492"/>
            <ac:spMk id="253" creationId="{AB3C4DDD-37B1-4254-B224-0BDF82BFE365}"/>
          </ac:spMkLst>
        </pc:spChg>
        <pc:spChg chg="add mod">
          <ac:chgData name="Rajeev Balasubramonian" userId="1894f8d5-da90-49db-a2d5-cc99062af5ba" providerId="ADAL" clId="{D94B7FF8-AF02-4940-89D2-87E87175E558}" dt="2018-03-23T20:25:03.642" v="12922" actId="1076"/>
          <ac:spMkLst>
            <pc:docMk/>
            <pc:sldMk cId="1987367649" sldId="492"/>
            <ac:spMk id="254" creationId="{42163F07-5C85-4313-8E02-D7D1AEDA1371}"/>
          </ac:spMkLst>
        </pc:spChg>
        <pc:spChg chg="add mod">
          <ac:chgData name="Rajeev Balasubramonian" userId="1894f8d5-da90-49db-a2d5-cc99062af5ba" providerId="ADAL" clId="{D94B7FF8-AF02-4940-89D2-87E87175E558}" dt="2018-03-23T20:25:09.626" v="12923" actId="1076"/>
          <ac:spMkLst>
            <pc:docMk/>
            <pc:sldMk cId="1987367649" sldId="492"/>
            <ac:spMk id="255" creationId="{172E5DE2-CE98-4E19-9784-754BEAA4C0AC}"/>
          </ac:spMkLst>
        </pc:spChg>
        <pc:cxnChg chg="add del">
          <ac:chgData name="Rajeev Balasubramonian" userId="1894f8d5-da90-49db-a2d5-cc99062af5ba" providerId="ADAL" clId="{D94B7FF8-AF02-4940-89D2-87E87175E558}" dt="2018-03-23T20:12:39.781" v="12670" actId="478"/>
          <ac:cxnSpMkLst>
            <pc:docMk/>
            <pc:sldMk cId="1987367649" sldId="492"/>
            <ac:cxnSpMk id="63" creationId="{C02392E7-A77C-4BD4-975E-B2C3B790D6CD}"/>
          </ac:cxnSpMkLst>
        </pc:cxnChg>
        <pc:cxnChg chg="add del">
          <ac:chgData name="Rajeev Balasubramonian" userId="1894f8d5-da90-49db-a2d5-cc99062af5ba" providerId="ADAL" clId="{D94B7FF8-AF02-4940-89D2-87E87175E558}" dt="2018-03-23T20:12:39.781" v="12670" actId="478"/>
          <ac:cxnSpMkLst>
            <pc:docMk/>
            <pc:sldMk cId="1987367649" sldId="492"/>
            <ac:cxnSpMk id="64" creationId="{220DD74F-0182-4F0C-9D9C-D4E96E7EADB0}"/>
          </ac:cxnSpMkLst>
        </pc:cxnChg>
        <pc:cxnChg chg="add del">
          <ac:chgData name="Rajeev Balasubramonian" userId="1894f8d5-da90-49db-a2d5-cc99062af5ba" providerId="ADAL" clId="{D94B7FF8-AF02-4940-89D2-87E87175E558}" dt="2018-03-23T20:12:39.781" v="12670" actId="478"/>
          <ac:cxnSpMkLst>
            <pc:docMk/>
            <pc:sldMk cId="1987367649" sldId="492"/>
            <ac:cxnSpMk id="71" creationId="{B38ABF7C-85A2-4763-AD81-824401AB9FB7}"/>
          </ac:cxnSpMkLst>
        </pc:cxnChg>
        <pc:cxnChg chg="add del">
          <ac:chgData name="Rajeev Balasubramonian" userId="1894f8d5-da90-49db-a2d5-cc99062af5ba" providerId="ADAL" clId="{D94B7FF8-AF02-4940-89D2-87E87175E558}" dt="2018-03-23T20:12:39.781" v="12670" actId="478"/>
          <ac:cxnSpMkLst>
            <pc:docMk/>
            <pc:sldMk cId="1987367649" sldId="492"/>
            <ac:cxnSpMk id="103" creationId="{4E695DB5-A984-435F-9F79-791879E8B5D0}"/>
          </ac:cxnSpMkLst>
        </pc:cxnChg>
        <pc:cxnChg chg="add mod">
          <ac:chgData name="Rajeev Balasubramonian" userId="1894f8d5-da90-49db-a2d5-cc99062af5ba" providerId="ADAL" clId="{D94B7FF8-AF02-4940-89D2-87E87175E558}" dt="2018-03-23T20:20:45.753" v="12704" actId="1076"/>
          <ac:cxnSpMkLst>
            <pc:docMk/>
            <pc:sldMk cId="1987367649" sldId="492"/>
            <ac:cxnSpMk id="189" creationId="{1E25B0B4-DE59-415D-BBD2-F364B6831046}"/>
          </ac:cxnSpMkLst>
        </pc:cxnChg>
        <pc:cxnChg chg="add mod">
          <ac:chgData name="Rajeev Balasubramonian" userId="1894f8d5-da90-49db-a2d5-cc99062af5ba" providerId="ADAL" clId="{D94B7FF8-AF02-4940-89D2-87E87175E558}" dt="2018-03-23T20:20:45.753" v="12704" actId="1076"/>
          <ac:cxnSpMkLst>
            <pc:docMk/>
            <pc:sldMk cId="1987367649" sldId="492"/>
            <ac:cxnSpMk id="204" creationId="{3B67EF0A-56C8-4EB5-80FF-FD4685A1B15C}"/>
          </ac:cxnSpMkLst>
        </pc:cxnChg>
        <pc:cxnChg chg="add mod">
          <ac:chgData name="Rajeev Balasubramonian" userId="1894f8d5-da90-49db-a2d5-cc99062af5ba" providerId="ADAL" clId="{D94B7FF8-AF02-4940-89D2-87E87175E558}" dt="2018-03-23T20:20:45.753" v="12704" actId="1076"/>
          <ac:cxnSpMkLst>
            <pc:docMk/>
            <pc:sldMk cId="1987367649" sldId="492"/>
            <ac:cxnSpMk id="248" creationId="{C5679438-174B-4F60-90FE-BAEA3FBF17B7}"/>
          </ac:cxnSpMkLst>
        </pc:cxnChg>
        <pc:cxnChg chg="add mod">
          <ac:chgData name="Rajeev Balasubramonian" userId="1894f8d5-da90-49db-a2d5-cc99062af5ba" providerId="ADAL" clId="{D94B7FF8-AF02-4940-89D2-87E87175E558}" dt="2018-03-23T20:20:45.753" v="12704" actId="1076"/>
          <ac:cxnSpMkLst>
            <pc:docMk/>
            <pc:sldMk cId="1987367649" sldId="492"/>
            <ac:cxnSpMk id="250" creationId="{2B9C9E5B-CD1B-45BA-85D6-BB539739C127}"/>
          </ac:cxnSpMkLst>
        </pc:cxnChg>
      </pc:sldChg>
      <pc:sldChg chg="addSp delSp modSp add delAnim modAnim">
        <pc:chgData name="Rajeev Balasubramonian" userId="1894f8d5-da90-49db-a2d5-cc99062af5ba" providerId="ADAL" clId="{D94B7FF8-AF02-4940-89D2-87E87175E558}" dt="2018-03-24T10:42:39.448" v="14766" actId="14100"/>
        <pc:sldMkLst>
          <pc:docMk/>
          <pc:sldMk cId="900172689" sldId="493"/>
        </pc:sldMkLst>
        <pc:spChg chg="mod">
          <ac:chgData name="Rajeev Balasubramonian" userId="1894f8d5-da90-49db-a2d5-cc99062af5ba" providerId="ADAL" clId="{D94B7FF8-AF02-4940-89D2-87E87175E558}" dt="2018-03-24T10:41:02.723" v="14763" actId="20577"/>
          <ac:spMkLst>
            <pc:docMk/>
            <pc:sldMk cId="900172689" sldId="493"/>
            <ac:spMk id="2" creationId="{00000000-0000-0000-0000-000000000000}"/>
          </ac:spMkLst>
        </pc:spChg>
        <pc:spChg chg="add del mod">
          <ac:chgData name="Rajeev Balasubramonian" userId="1894f8d5-da90-49db-a2d5-cc99062af5ba" providerId="ADAL" clId="{D94B7FF8-AF02-4940-89D2-87E87175E558}" dt="2018-03-24T10:40:54.388" v="14744" actId="478"/>
          <ac:spMkLst>
            <pc:docMk/>
            <pc:sldMk cId="900172689" sldId="493"/>
            <ac:spMk id="6" creationId="{2B16D11C-66A5-43FA-B141-1C7190F3969D}"/>
          </ac:spMkLst>
        </pc:spChg>
        <pc:spChg chg="add del mod">
          <ac:chgData name="Rajeev Balasubramonian" userId="1894f8d5-da90-49db-a2d5-cc99062af5ba" providerId="ADAL" clId="{D94B7FF8-AF02-4940-89D2-87E87175E558}" dt="2018-03-24T10:40:54.388" v="14744" actId="478"/>
          <ac:spMkLst>
            <pc:docMk/>
            <pc:sldMk cId="900172689" sldId="493"/>
            <ac:spMk id="7" creationId="{890A0DE4-3972-4D8E-9454-5B000652818E}"/>
          </ac:spMkLst>
        </pc:spChg>
        <pc:spChg chg="add del mod">
          <ac:chgData name="Rajeev Balasubramonian" userId="1894f8d5-da90-49db-a2d5-cc99062af5ba" providerId="ADAL" clId="{D94B7FF8-AF02-4940-89D2-87E87175E558}" dt="2018-03-24T10:40:54.388" v="14744" actId="478"/>
          <ac:spMkLst>
            <pc:docMk/>
            <pc:sldMk cId="900172689" sldId="493"/>
            <ac:spMk id="8" creationId="{177BBCC1-2D8B-490F-AD3D-3AB27E82FA2F}"/>
          </ac:spMkLst>
        </pc:spChg>
        <pc:spChg chg="del mod">
          <ac:chgData name="Rajeev Balasubramonian" userId="1894f8d5-da90-49db-a2d5-cc99062af5ba" providerId="ADAL" clId="{D94B7FF8-AF02-4940-89D2-87E87175E558}" dt="2018-03-23T20:28:01.237" v="13074" actId="478"/>
          <ac:spMkLst>
            <pc:docMk/>
            <pc:sldMk cId="900172689" sldId="493"/>
            <ac:spMk id="9" creationId="{6CDA9C4B-97C4-4CB5-8C86-C54A209398B5}"/>
          </ac:spMkLst>
        </pc:spChg>
        <pc:spChg chg="add del mod">
          <ac:chgData name="Rajeev Balasubramonian" userId="1894f8d5-da90-49db-a2d5-cc99062af5ba" providerId="ADAL" clId="{D94B7FF8-AF02-4940-89D2-87E87175E558}" dt="2018-03-24T10:40:54.388" v="14744" actId="478"/>
          <ac:spMkLst>
            <pc:docMk/>
            <pc:sldMk cId="900172689" sldId="493"/>
            <ac:spMk id="10" creationId="{AB92877B-B4E0-4584-8FF0-C8C8783B8523}"/>
          </ac:spMkLst>
        </pc:spChg>
        <pc:picChg chg="add mod">
          <ac:chgData name="Rajeev Balasubramonian" userId="1894f8d5-da90-49db-a2d5-cc99062af5ba" providerId="ADAL" clId="{D94B7FF8-AF02-4940-89D2-87E87175E558}" dt="2018-03-24T10:42:39.448" v="14766" actId="14100"/>
          <ac:picMkLst>
            <pc:docMk/>
            <pc:sldMk cId="900172689" sldId="493"/>
            <ac:picMk id="3" creationId="{90A5C627-5D75-47F4-87DC-228951B6CA06}"/>
          </ac:picMkLst>
        </pc:picChg>
      </pc:sldChg>
      <pc:sldChg chg="modSp add del">
        <pc:chgData name="Rajeev Balasubramonian" userId="1894f8d5-da90-49db-a2d5-cc99062af5ba" providerId="ADAL" clId="{D94B7FF8-AF02-4940-89D2-87E87175E558}" dt="2018-03-23T22:37:26.048" v="14692" actId="2696"/>
        <pc:sldMkLst>
          <pc:docMk/>
          <pc:sldMk cId="1843702884" sldId="494"/>
        </pc:sldMkLst>
        <pc:spChg chg="mod">
          <ac:chgData name="Rajeev Balasubramonian" userId="1894f8d5-da90-49db-a2d5-cc99062af5ba" providerId="ADAL" clId="{D94B7FF8-AF02-4940-89D2-87E87175E558}" dt="2018-03-21T21:59:20.581" v="4177" actId="20577"/>
          <ac:spMkLst>
            <pc:docMk/>
            <pc:sldMk cId="1843702884" sldId="494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1T22:21:27.480" v="6035" actId="20577"/>
          <ac:spMkLst>
            <pc:docMk/>
            <pc:sldMk cId="1843702884" sldId="494"/>
            <ac:spMk id="9" creationId="{6CDA9C4B-97C4-4CB5-8C86-C54A209398B5}"/>
          </ac:spMkLst>
        </pc:spChg>
      </pc:sldChg>
      <pc:sldChg chg="add del">
        <pc:chgData name="Rajeev Balasubramonian" userId="1894f8d5-da90-49db-a2d5-cc99062af5ba" providerId="ADAL" clId="{D94B7FF8-AF02-4940-89D2-87E87175E558}" dt="2018-03-24T10:37:38.272" v="14703" actId="2696"/>
        <pc:sldMkLst>
          <pc:docMk/>
          <pc:sldMk cId="2170720075" sldId="494"/>
        </pc:sldMkLst>
      </pc:sldChg>
      <pc:sldChg chg="modSp add del">
        <pc:chgData name="Rajeev Balasubramonian" userId="1894f8d5-da90-49db-a2d5-cc99062af5ba" providerId="ADAL" clId="{D94B7FF8-AF02-4940-89D2-87E87175E558}" dt="2018-03-23T22:37:26.036" v="14691" actId="2696"/>
        <pc:sldMkLst>
          <pc:docMk/>
          <pc:sldMk cId="2150135501" sldId="495"/>
        </pc:sldMkLst>
        <pc:spChg chg="mod">
          <ac:chgData name="Rajeev Balasubramonian" userId="1894f8d5-da90-49db-a2d5-cc99062af5ba" providerId="ADAL" clId="{D94B7FF8-AF02-4940-89D2-87E87175E558}" dt="2018-03-21T22:22:23.868" v="6074" actId="20577"/>
          <ac:spMkLst>
            <pc:docMk/>
            <pc:sldMk cId="2150135501" sldId="495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1T22:49:55.971" v="8717" actId="1076"/>
          <ac:spMkLst>
            <pc:docMk/>
            <pc:sldMk cId="2150135501" sldId="495"/>
            <ac:spMk id="9" creationId="{6CDA9C4B-97C4-4CB5-8C86-C54A209398B5}"/>
          </ac:spMkLst>
        </pc:spChg>
      </pc:sldChg>
      <pc:sldChg chg="add del">
        <pc:chgData name="Rajeev Balasubramonian" userId="1894f8d5-da90-49db-a2d5-cc99062af5ba" providerId="ADAL" clId="{D94B7FF8-AF02-4940-89D2-87E87175E558}" dt="2018-03-23T22:37:47.159" v="14695" actId="2696"/>
        <pc:sldMkLst>
          <pc:docMk/>
          <pc:sldMk cId="2467108106" sldId="495"/>
        </pc:sldMkLst>
      </pc:sldChg>
      <pc:sldChg chg="add del">
        <pc:chgData name="Rajeev Balasubramonian" userId="1894f8d5-da90-49db-a2d5-cc99062af5ba" providerId="ADAL" clId="{D94B7FF8-AF02-4940-89D2-87E87175E558}" dt="2018-03-24T10:37:31.628" v="14702" actId="2696"/>
        <pc:sldMkLst>
          <pc:docMk/>
          <pc:sldMk cId="2496724362" sldId="496"/>
        </pc:sldMkLst>
      </pc:sldChg>
      <pc:sldChg chg="add del ord">
        <pc:chgData name="Rajeev Balasubramonian" userId="1894f8d5-da90-49db-a2d5-cc99062af5ba" providerId="ADAL" clId="{D94B7FF8-AF02-4940-89D2-87E87175E558}" dt="2018-03-23T22:37:26.057" v="14693" actId="2696"/>
        <pc:sldMkLst>
          <pc:docMk/>
          <pc:sldMk cId="2532635317" sldId="496"/>
        </pc:sldMkLst>
      </pc:sldChg>
      <pc:sldChg chg="add del">
        <pc:chgData name="Rajeev Balasubramonian" userId="1894f8d5-da90-49db-a2d5-cc99062af5ba" providerId="ADAL" clId="{D94B7FF8-AF02-4940-89D2-87E87175E558}" dt="2018-03-23T22:12:35.768" v="14342" actId="2696"/>
        <pc:sldMkLst>
          <pc:docMk/>
          <pc:sldMk cId="725908058" sldId="497"/>
        </pc:sldMkLst>
      </pc:sldChg>
      <pc:sldChg chg="addSp delSp modSp add modAnim">
        <pc:chgData name="Rajeev Balasubramonian" userId="1894f8d5-da90-49db-a2d5-cc99062af5ba" providerId="ADAL" clId="{D94B7FF8-AF02-4940-89D2-87E87175E558}" dt="2018-03-24T10:44:24.149" v="14771" actId="1076"/>
        <pc:sldMkLst>
          <pc:docMk/>
          <pc:sldMk cId="1111544244" sldId="498"/>
        </pc:sldMkLst>
        <pc:spChg chg="mod">
          <ac:chgData name="Rajeev Balasubramonian" userId="1894f8d5-da90-49db-a2d5-cc99062af5ba" providerId="ADAL" clId="{D94B7FF8-AF02-4940-89D2-87E87175E558}" dt="2018-03-21T23:50:48.848" v="8760" actId="20577"/>
          <ac:spMkLst>
            <pc:docMk/>
            <pc:sldMk cId="1111544244" sldId="498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6" creationId="{A2EB0FAE-1CA2-43B3-8439-5E0EB06499C6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8" creationId="{C8E3881B-A624-4C91-8236-6A052BB5C3B2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9" creationId="{EE1847C7-CD2D-4A13-B7E5-FBBFB1EAA8BD}"/>
          </ac:spMkLst>
        </pc:spChg>
        <pc:spChg chg="del">
          <ac:chgData name="Rajeev Balasubramonian" userId="1894f8d5-da90-49db-a2d5-cc99062af5ba" providerId="ADAL" clId="{D94B7FF8-AF02-4940-89D2-87E87175E558}" dt="2018-03-21T23:50:57.540" v="8762" actId="478"/>
          <ac:spMkLst>
            <pc:docMk/>
            <pc:sldMk cId="1111544244" sldId="498"/>
            <ac:spMk id="10" creationId="{B2413AFD-0D7B-4F51-9759-01D0ED8ABC51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2" creationId="{C08B6A2E-7DD3-4F9A-BFD2-14BF306AE3E0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3" creationId="{7B37FE94-F85E-46CF-A790-CD6E47A996AC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4" creationId="{A4A0AB13-F6E3-44E1-9C9B-E45F523A8AC1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5" creationId="{F2FBEFF6-521D-48F4-8234-8FA912991AC9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6" creationId="{44D86FD6-D28F-48F3-A79A-CD011EE41B7A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17" creationId="{8CCEC4DC-D647-47AE-B845-A5E5E1AFFB81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24" creationId="{7296597C-ABAD-469D-B8A5-FE421A34B9D7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25" creationId="{D3E90FD2-85D7-4F10-9EA8-157E58F32471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26" creationId="{7FFD6109-C5DE-413E-8648-FE0655D13557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28" creationId="{52D21148-FD1B-43D5-9A1F-61E52F7DE133}"/>
          </ac:spMkLst>
        </pc:spChg>
        <pc:spChg chg="del">
          <ac:chgData name="Rajeev Balasubramonian" userId="1894f8d5-da90-49db-a2d5-cc99062af5ba" providerId="ADAL" clId="{D94B7FF8-AF02-4940-89D2-87E87175E558}" dt="2018-03-21T23:51:04.478" v="8764" actId="478"/>
          <ac:spMkLst>
            <pc:docMk/>
            <pc:sldMk cId="1111544244" sldId="498"/>
            <ac:spMk id="29" creationId="{A49D20DE-057A-40F7-BE2F-600BDCAC1560}"/>
          </ac:spMkLst>
        </pc:spChg>
        <pc:spChg chg="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30" creationId="{B9344354-73EA-4BB2-8297-3D37885B16A0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36" creationId="{5951D3F4-85B6-4C96-AF8A-7B346004CFB5}"/>
          </ac:spMkLst>
        </pc:spChg>
        <pc:spChg chg="del">
          <ac:chgData name="Rajeev Balasubramonian" userId="1894f8d5-da90-49db-a2d5-cc99062af5ba" providerId="ADAL" clId="{D94B7FF8-AF02-4940-89D2-87E87175E558}" dt="2018-03-21T23:50:54.679" v="8761" actId="478"/>
          <ac:spMkLst>
            <pc:docMk/>
            <pc:sldMk cId="1111544244" sldId="498"/>
            <ac:spMk id="40" creationId="{F34D0A19-F6FF-4ACB-AEC7-C631C81679DE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41" creationId="{248B875F-FE4D-4AED-8BDB-9509B87C31B8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44" creationId="{AD3C85E9-7F27-4B30-AFFD-253BC40AE08B}"/>
          </ac:spMkLst>
        </pc:spChg>
        <pc:spChg chg="add mod">
          <ac:chgData name="Rajeev Balasubramonian" userId="1894f8d5-da90-49db-a2d5-cc99062af5ba" providerId="ADAL" clId="{D94B7FF8-AF02-4940-89D2-87E87175E558}" dt="2018-03-23T22:13:21.054" v="14345" actId="1076"/>
          <ac:spMkLst>
            <pc:docMk/>
            <pc:sldMk cId="1111544244" sldId="498"/>
            <ac:spMk id="45" creationId="{9382C2EA-A6CE-4E44-ADD7-69BEBBBD8599}"/>
          </ac:spMkLst>
        </pc:spChg>
        <pc:cxnChg chg="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11" creationId="{D3798161-AE9F-46FC-8315-4D9AC08536A3}"/>
          </ac:cxnSpMkLst>
        </pc:cxnChg>
        <pc:cxnChg chg="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27" creationId="{7C17BE19-1C07-4AF5-A462-9FB7F206048B}"/>
          </ac:cxnSpMkLst>
        </pc:cxnChg>
        <pc:cxnChg chg="del mod">
          <ac:chgData name="Rajeev Balasubramonian" userId="1894f8d5-da90-49db-a2d5-cc99062af5ba" providerId="ADAL" clId="{D94B7FF8-AF02-4940-89D2-87E87175E558}" dt="2018-03-21T23:50:59.828" v="8763" actId="478"/>
          <ac:cxnSpMkLst>
            <pc:docMk/>
            <pc:sldMk cId="1111544244" sldId="498"/>
            <ac:cxnSpMk id="31" creationId="{398777CB-E6D8-4778-8C72-D06932ED2A3A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2" creationId="{172DC7BB-863A-4676-8E90-E62B9CF190DE}"/>
          </ac:cxnSpMkLst>
        </pc:cxnChg>
        <pc:cxnChg chg="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3" creationId="{29CC9ECA-067B-4148-8F53-1F5684092E2F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4" creationId="{6174EED7-F8F7-4CF3-9F60-5B32348C7416}"/>
          </ac:cxnSpMkLst>
        </pc:cxnChg>
        <pc:cxnChg chg="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5" creationId="{A5FA9817-098D-43B9-AE6E-48CC3170A43F}"/>
          </ac:cxnSpMkLst>
        </pc:cxnChg>
        <pc:cxnChg chg="del">
          <ac:chgData name="Rajeev Balasubramonian" userId="1894f8d5-da90-49db-a2d5-cc99062af5ba" providerId="ADAL" clId="{D94B7FF8-AF02-4940-89D2-87E87175E558}" dt="2018-03-21T23:51:07.005" v="8765" actId="478"/>
          <ac:cxnSpMkLst>
            <pc:docMk/>
            <pc:sldMk cId="1111544244" sldId="498"/>
            <ac:cxnSpMk id="37" creationId="{CDA798CC-BF5D-466C-8B93-6FC43E1F0D2C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8" creationId="{F53D81FB-0BDC-4A8F-A366-704199EAB013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39" creationId="{33840857-F0DA-42EE-8DC6-FA828953BD57}"/>
          </ac:cxnSpMkLst>
        </pc:cxnChg>
        <pc:cxnChg chg="add del mod">
          <ac:chgData name="Rajeev Balasubramonian" userId="1894f8d5-da90-49db-a2d5-cc99062af5ba" providerId="ADAL" clId="{D94B7FF8-AF02-4940-89D2-87E87175E558}" dt="2018-03-21T23:58:37.787" v="8895" actId="1076"/>
          <ac:cxnSpMkLst>
            <pc:docMk/>
            <pc:sldMk cId="1111544244" sldId="498"/>
            <ac:cxnSpMk id="42" creationId="{42BDF4D5-B1BF-4420-94B1-D8CEFCD7EAE2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43" creationId="{FB6D7736-C4A5-4E0C-B868-4F891D8736C0}"/>
          </ac:cxnSpMkLst>
        </pc:cxnChg>
        <pc:cxnChg chg="add mod">
          <ac:chgData name="Rajeev Balasubramonian" userId="1894f8d5-da90-49db-a2d5-cc99062af5ba" providerId="ADAL" clId="{D94B7FF8-AF02-4940-89D2-87E87175E558}" dt="2018-03-23T22:13:21.054" v="14345" actId="1076"/>
          <ac:cxnSpMkLst>
            <pc:docMk/>
            <pc:sldMk cId="1111544244" sldId="498"/>
            <ac:cxnSpMk id="46" creationId="{A4DAEE1C-9C2A-4C79-8B0B-E0EA6A7362CF}"/>
          </ac:cxnSpMkLst>
        </pc:cxnChg>
        <pc:cxnChg chg="add del">
          <ac:chgData name="Rajeev Balasubramonian" userId="1894f8d5-da90-49db-a2d5-cc99062af5ba" providerId="ADAL" clId="{D94B7FF8-AF02-4940-89D2-87E87175E558}" dt="2018-03-21T23:58:53.406" v="8898" actId="478"/>
          <ac:cxnSpMkLst>
            <pc:docMk/>
            <pc:sldMk cId="1111544244" sldId="498"/>
            <ac:cxnSpMk id="47" creationId="{F1FCABD6-A7C8-43F2-A6AB-DFC2A3C148B6}"/>
          </ac:cxnSpMkLst>
        </pc:cxnChg>
      </pc:sldChg>
      <pc:sldChg chg="addSp modSp add">
        <pc:chgData name="Rajeev Balasubramonian" userId="1894f8d5-da90-49db-a2d5-cc99062af5ba" providerId="ADAL" clId="{D94B7FF8-AF02-4940-89D2-87E87175E558}" dt="2018-03-22T00:06:45.624" v="9255" actId="20577"/>
        <pc:sldMkLst>
          <pc:docMk/>
          <pc:sldMk cId="3298586477" sldId="499"/>
        </pc:sldMkLst>
        <pc:spChg chg="mod">
          <ac:chgData name="Rajeev Balasubramonian" userId="1894f8d5-da90-49db-a2d5-cc99062af5ba" providerId="ADAL" clId="{D94B7FF8-AF02-4940-89D2-87E87175E558}" dt="2018-03-22T00:01:18.241" v="8924" actId="20577"/>
          <ac:spMkLst>
            <pc:docMk/>
            <pc:sldMk cId="3298586477" sldId="499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0:04:47.945" v="9194" actId="20577"/>
          <ac:spMkLst>
            <pc:docMk/>
            <pc:sldMk cId="3298586477" sldId="499"/>
            <ac:spMk id="4" creationId="{35EDB55C-D238-4AEF-8A64-D7B86A3F4398}"/>
          </ac:spMkLst>
        </pc:spChg>
        <pc:spChg chg="add mod">
          <ac:chgData name="Rajeev Balasubramonian" userId="1894f8d5-da90-49db-a2d5-cc99062af5ba" providerId="ADAL" clId="{D94B7FF8-AF02-4940-89D2-87E87175E558}" dt="2018-03-22T00:06:45.624" v="9255" actId="20577"/>
          <ac:spMkLst>
            <pc:docMk/>
            <pc:sldMk cId="3298586477" sldId="499"/>
            <ac:spMk id="6" creationId="{C1FCE1B1-DD84-4135-8743-9DFDACD6335B}"/>
          </ac:spMkLst>
        </pc:spChg>
      </pc:sldChg>
      <pc:sldChg chg="addSp delSp modSp add del">
        <pc:chgData name="Rajeev Balasubramonian" userId="1894f8d5-da90-49db-a2d5-cc99062af5ba" providerId="ADAL" clId="{D94B7FF8-AF02-4940-89D2-87E87175E558}" dt="2018-03-24T10:51:30.007" v="14810" actId="2696"/>
        <pc:sldMkLst>
          <pc:docMk/>
          <pc:sldMk cId="4167139363" sldId="500"/>
        </pc:sldMkLst>
        <pc:spChg chg="mod">
          <ac:chgData name="Rajeev Balasubramonian" userId="1894f8d5-da90-49db-a2d5-cc99062af5ba" providerId="ADAL" clId="{D94B7FF8-AF02-4940-89D2-87E87175E558}" dt="2018-03-22T00:07:41.057" v="9286" actId="20577"/>
          <ac:spMkLst>
            <pc:docMk/>
            <pc:sldMk cId="4167139363" sldId="500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2:06:09.050" v="9660" actId="1076"/>
          <ac:spMkLst>
            <pc:docMk/>
            <pc:sldMk cId="4167139363" sldId="500"/>
            <ac:spMk id="4" creationId="{35EDB55C-D238-4AEF-8A64-D7B86A3F4398}"/>
          </ac:spMkLst>
        </pc:spChg>
        <pc:spChg chg="del">
          <ac:chgData name="Rajeev Balasubramonian" userId="1894f8d5-da90-49db-a2d5-cc99062af5ba" providerId="ADAL" clId="{D94B7FF8-AF02-4940-89D2-87E87175E558}" dt="2018-03-22T00:08:21.094" v="9287" actId="478"/>
          <ac:spMkLst>
            <pc:docMk/>
            <pc:sldMk cId="4167139363" sldId="500"/>
            <ac:spMk id="6" creationId="{C1FCE1B1-DD84-4135-8743-9DFDACD6335B}"/>
          </ac:spMkLst>
        </pc:spChg>
        <pc:spChg chg="add mod">
          <ac:chgData name="Rajeev Balasubramonian" userId="1894f8d5-da90-49db-a2d5-cc99062af5ba" providerId="ADAL" clId="{D94B7FF8-AF02-4940-89D2-87E87175E558}" dt="2018-03-22T02:05:55.206" v="9657" actId="1076"/>
          <ac:spMkLst>
            <pc:docMk/>
            <pc:sldMk cId="4167139363" sldId="500"/>
            <ac:spMk id="7" creationId="{96E33340-9C39-4324-AE43-1AA1B7789680}"/>
          </ac:spMkLst>
        </pc:spChg>
      </pc:sldChg>
      <pc:sldChg chg="addSp delSp modSp add">
        <pc:chgData name="Rajeev Balasubramonian" userId="1894f8d5-da90-49db-a2d5-cc99062af5ba" providerId="ADAL" clId="{D94B7FF8-AF02-4940-89D2-87E87175E558}" dt="2018-03-23T22:32:24.930" v="14451" actId="6549"/>
        <pc:sldMkLst>
          <pc:docMk/>
          <pc:sldMk cId="858193645" sldId="501"/>
        </pc:sldMkLst>
        <pc:spChg chg="mod">
          <ac:chgData name="Rajeev Balasubramonian" userId="1894f8d5-da90-49db-a2d5-cc99062af5ba" providerId="ADAL" clId="{D94B7FF8-AF02-4940-89D2-87E87175E558}" dt="2018-03-22T02:06:53.982" v="9695" actId="20577"/>
          <ac:spMkLst>
            <pc:docMk/>
            <pc:sldMk cId="858193645" sldId="501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3T22:32:24.930" v="14451" actId="6549"/>
          <ac:spMkLst>
            <pc:docMk/>
            <pc:sldMk cId="858193645" sldId="501"/>
            <ac:spMk id="4" creationId="{35EDB55C-D238-4AEF-8A64-D7B86A3F4398}"/>
          </ac:spMkLst>
        </pc:spChg>
        <pc:spChg chg="add del mod">
          <ac:chgData name="Rajeev Balasubramonian" userId="1894f8d5-da90-49db-a2d5-cc99062af5ba" providerId="ADAL" clId="{D94B7FF8-AF02-4940-89D2-87E87175E558}" dt="2018-03-23T22:30:39.352" v="14399" actId="6549"/>
          <ac:spMkLst>
            <pc:docMk/>
            <pc:sldMk cId="858193645" sldId="501"/>
            <ac:spMk id="6" creationId="{DAB809B7-4566-498B-A247-0ADB9583451C}"/>
          </ac:spMkLst>
        </pc:spChg>
        <pc:spChg chg="del">
          <ac:chgData name="Rajeev Balasubramonian" userId="1894f8d5-da90-49db-a2d5-cc99062af5ba" providerId="ADAL" clId="{D94B7FF8-AF02-4940-89D2-87E87175E558}" dt="2018-03-22T02:07:02.073" v="9696" actId="478"/>
          <ac:spMkLst>
            <pc:docMk/>
            <pc:sldMk cId="858193645" sldId="501"/>
            <ac:spMk id="7" creationId="{96E33340-9C39-4324-AE43-1AA1B7789680}"/>
          </ac:spMkLst>
        </pc:spChg>
        <pc:spChg chg="add mod">
          <ac:chgData name="Rajeev Balasubramonian" userId="1894f8d5-da90-49db-a2d5-cc99062af5ba" providerId="ADAL" clId="{D94B7FF8-AF02-4940-89D2-87E87175E558}" dt="2018-03-23T22:31:26.745" v="14402" actId="1076"/>
          <ac:spMkLst>
            <pc:docMk/>
            <pc:sldMk cId="858193645" sldId="501"/>
            <ac:spMk id="8" creationId="{7B97CB54-F5EF-4143-9FE4-5C06F7A3B022}"/>
          </ac:spMkLst>
        </pc:spChg>
        <pc:picChg chg="add mod">
          <ac:chgData name="Rajeev Balasubramonian" userId="1894f8d5-da90-49db-a2d5-cc99062af5ba" providerId="ADAL" clId="{D94B7FF8-AF02-4940-89D2-87E87175E558}" dt="2018-03-23T22:31:26.745" v="14402" actId="1076"/>
          <ac:picMkLst>
            <pc:docMk/>
            <pc:sldMk cId="858193645" sldId="501"/>
            <ac:picMk id="3" creationId="{63F56A3B-D1CC-4B4C-AD60-7E4E8AAD5688}"/>
          </ac:picMkLst>
        </pc:picChg>
      </pc:sldChg>
      <pc:sldChg chg="modSp add ord">
        <pc:chgData name="Rajeev Balasubramonian" userId="1894f8d5-da90-49db-a2d5-cc99062af5ba" providerId="ADAL" clId="{D94B7FF8-AF02-4940-89D2-87E87175E558}" dt="2018-03-22T02:34:41.088" v="10365" actId="1076"/>
        <pc:sldMkLst>
          <pc:docMk/>
          <pc:sldMk cId="2500095354" sldId="502"/>
        </pc:sldMkLst>
        <pc:spChg chg="mod">
          <ac:chgData name="Rajeev Balasubramonian" userId="1894f8d5-da90-49db-a2d5-cc99062af5ba" providerId="ADAL" clId="{D94B7FF8-AF02-4940-89D2-87E87175E558}" dt="2018-03-22T02:25:03.734" v="10124" actId="20577"/>
          <ac:spMkLst>
            <pc:docMk/>
            <pc:sldMk cId="2500095354" sldId="502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2:31:02.731" v="10303" actId="1076"/>
          <ac:spMkLst>
            <pc:docMk/>
            <pc:sldMk cId="2500095354" sldId="502"/>
            <ac:spMk id="40" creationId="{F34D0A19-F6FF-4ACB-AEC7-C631C81679DE}"/>
          </ac:spMkLst>
        </pc:spChg>
      </pc:sldChg>
      <pc:sldChg chg="addSp delSp modSp add modAnim">
        <pc:chgData name="Rajeev Balasubramonian" userId="1894f8d5-da90-49db-a2d5-cc99062af5ba" providerId="ADAL" clId="{D94B7FF8-AF02-4940-89D2-87E87175E558}" dt="2018-03-24T10:53:48.142" v="14816" actId="1076"/>
        <pc:sldMkLst>
          <pc:docMk/>
          <pc:sldMk cId="1724061993" sldId="503"/>
        </pc:sldMkLst>
        <pc:spChg chg="mod">
          <ac:chgData name="Rajeev Balasubramonian" userId="1894f8d5-da90-49db-a2d5-cc99062af5ba" providerId="ADAL" clId="{D94B7FF8-AF02-4940-89D2-87E87175E558}" dt="2018-03-22T02:26:47.682" v="10174" actId="20577"/>
          <ac:spMkLst>
            <pc:docMk/>
            <pc:sldMk cId="1724061993" sldId="503"/>
            <ac:spMk id="2" creationId="{00000000-0000-0000-0000-000000000000}"/>
          </ac:spMkLst>
        </pc:spChg>
        <pc:spChg chg="del">
          <ac:chgData name="Rajeev Balasubramonian" userId="1894f8d5-da90-49db-a2d5-cc99062af5ba" providerId="ADAL" clId="{D94B7FF8-AF02-4940-89D2-87E87175E558}" dt="2018-03-22T02:25:40.569" v="10127" actId="478"/>
          <ac:spMkLst>
            <pc:docMk/>
            <pc:sldMk cId="1724061993" sldId="503"/>
            <ac:spMk id="4" creationId="{35EDB55C-D238-4AEF-8A64-D7B86A3F4398}"/>
          </ac:spMkLst>
        </pc:spChg>
        <pc:spChg chg="del">
          <ac:chgData name="Rajeev Balasubramonian" userId="1894f8d5-da90-49db-a2d5-cc99062af5ba" providerId="ADAL" clId="{D94B7FF8-AF02-4940-89D2-87E87175E558}" dt="2018-03-22T02:25:36.561" v="10126" actId="478"/>
          <ac:spMkLst>
            <pc:docMk/>
            <pc:sldMk cId="1724061993" sldId="503"/>
            <ac:spMk id="6" creationId="{DAB809B7-4566-498B-A247-0ADB9583451C}"/>
          </ac:spMkLst>
        </pc:spChg>
        <pc:spChg chg="add del mod">
          <ac:chgData name="Rajeev Balasubramonian" userId="1894f8d5-da90-49db-a2d5-cc99062af5ba" providerId="ADAL" clId="{D94B7FF8-AF02-4940-89D2-87E87175E558}" dt="2018-03-22T02:25:43.274" v="10128" actId="478"/>
          <ac:spMkLst>
            <pc:docMk/>
            <pc:sldMk cId="1724061993" sldId="503"/>
            <ac:spMk id="7" creationId="{8C825B32-963C-405F-9862-6520190E79F0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8" creationId="{6A73A5B3-68CD-4CE8-BBF9-5387FAA4C9F1}"/>
          </ac:spMkLst>
        </pc:spChg>
        <pc:spChg chg="add mod">
          <ac:chgData name="Rajeev Balasubramonian" userId="1894f8d5-da90-49db-a2d5-cc99062af5ba" providerId="ADAL" clId="{D94B7FF8-AF02-4940-89D2-87E87175E558}" dt="2018-03-24T10:52:08.031" v="14811" actId="207"/>
          <ac:spMkLst>
            <pc:docMk/>
            <pc:sldMk cId="1724061993" sldId="503"/>
            <ac:spMk id="10" creationId="{912563F7-2A23-4F5B-877C-187AE08D28F5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11" creationId="{7A21EAF0-0D2C-4E10-A3C9-36FA36D561FE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13" creationId="{0B1CEE95-96A6-4821-8C77-0A4EDC7F8915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15" creationId="{F06287B3-64F2-4A1D-9E80-9C0EE50C12EF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17" creationId="{7AE7626E-1823-411A-8C75-D3557251224D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19" creationId="{98645757-4D2C-43E1-81A6-0C1E47163661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25" creationId="{16DB0D94-B297-4E6E-A299-6BE53B8A6667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27" creationId="{6177B991-ECBC-4F79-9159-B87D352D81AC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28" creationId="{E8C05326-8F83-4897-9693-B0F34C98E760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29" creationId="{2FBA1DC9-79E0-4A2E-8AB1-C0F301B15FAF}"/>
          </ac:spMkLst>
        </pc:spChg>
        <pc:spChg chg="add mod">
          <ac:chgData name="Rajeev Balasubramonian" userId="1894f8d5-da90-49db-a2d5-cc99062af5ba" providerId="ADAL" clId="{D94B7FF8-AF02-4940-89D2-87E87175E558}" dt="2018-03-24T10:53:19.425" v="14814" actId="1076"/>
          <ac:spMkLst>
            <pc:docMk/>
            <pc:sldMk cId="1724061993" sldId="503"/>
            <ac:spMk id="30" creationId="{A224B312-BF21-42F5-B10B-A4800F8AF5A9}"/>
          </ac:spMkLst>
        </pc:spChg>
        <pc:spChg chg="add mod">
          <ac:chgData name="Rajeev Balasubramonian" userId="1894f8d5-da90-49db-a2d5-cc99062af5ba" providerId="ADAL" clId="{D94B7FF8-AF02-4940-89D2-87E87175E558}" dt="2018-03-24T10:53:48.142" v="14816" actId="1076"/>
          <ac:spMkLst>
            <pc:docMk/>
            <pc:sldMk cId="1724061993" sldId="503"/>
            <ac:spMk id="31" creationId="{8AB488C7-2FD8-4B89-94E6-BC5A888FEF69}"/>
          </ac:spMkLst>
        </pc:spChg>
        <pc:spChg chg="add mod">
          <ac:chgData name="Rajeev Balasubramonian" userId="1894f8d5-da90-49db-a2d5-cc99062af5ba" providerId="ADAL" clId="{D94B7FF8-AF02-4940-89D2-87E87175E558}" dt="2018-03-24T10:53:36.800" v="14815" actId="1076"/>
          <ac:spMkLst>
            <pc:docMk/>
            <pc:sldMk cId="1724061993" sldId="503"/>
            <ac:spMk id="32" creationId="{CA99874C-B7D4-40AA-9983-804C58ED54C8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34" creationId="{920C5F16-4C29-4314-B7C4-C96BD2ED387A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35" creationId="{853F4BD2-66A0-4946-A8E7-9DFDC9DEBE3F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37" creationId="{0CFF1D28-C881-4CA6-920D-2FD5489AC83E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38" creationId="{48008EE6-3A38-4E33-94B3-D671C891E270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39" creationId="{BCEEDDE3-9712-4A9F-A0C2-917D90668A2A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0" creationId="{0FA58687-3AED-41DF-9E16-D55663288022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1" creationId="{9D0EDCAD-CDD1-48B2-85C7-18AC0769817E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2" creationId="{926E80F8-385E-4899-820D-5742D30960F5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3" creationId="{180B1140-23F9-4C43-91B4-FA7690EA25B4}"/>
          </ac:spMkLst>
        </pc:spChg>
        <pc:spChg chg="add mod">
          <ac:chgData name="Rajeev Balasubramonian" userId="1894f8d5-da90-49db-a2d5-cc99062af5ba" providerId="ADAL" clId="{D94B7FF8-AF02-4940-89D2-87E87175E558}" dt="2018-03-24T10:52:37.997" v="14813" actId="1076"/>
          <ac:spMkLst>
            <pc:docMk/>
            <pc:sldMk cId="1724061993" sldId="503"/>
            <ac:spMk id="44" creationId="{E0CAE5F6-EC80-412B-B8C7-8CC3CB435101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5" creationId="{DB87752C-6A40-4A77-BAAF-51CEDED7C042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6" creationId="{1E6EF7F8-1A1A-41B0-803D-394FF96C947E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7" creationId="{B63DC16C-75A8-4DEC-BAA6-4F6D790A2713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49" creationId="{7ADF2071-0822-41C8-BB25-F0C8B5FED2A5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50" creationId="{8F80A10F-C76A-4E50-9A93-EBB39458C89A}"/>
          </ac:spMkLst>
        </pc:spChg>
        <pc:spChg chg="add mod">
          <ac:chgData name="Rajeev Balasubramonian" userId="1894f8d5-da90-49db-a2d5-cc99062af5ba" providerId="ADAL" clId="{D94B7FF8-AF02-4940-89D2-87E87175E558}" dt="2018-03-22T02:26:27.192" v="10159" actId="1076"/>
          <ac:spMkLst>
            <pc:docMk/>
            <pc:sldMk cId="1724061993" sldId="503"/>
            <ac:spMk id="51" creationId="{2251DEDB-062F-413A-B160-38D67610DF6F}"/>
          </ac:spMkLst>
        </pc:spChg>
        <pc:graphicFrameChg chg="add mod">
          <ac:chgData name="Rajeev Balasubramonian" userId="1894f8d5-da90-49db-a2d5-cc99062af5ba" providerId="ADAL" clId="{D94B7FF8-AF02-4940-89D2-87E87175E558}" dt="2018-03-22T02:26:27.192" v="10159" actId="1076"/>
          <ac:graphicFrameMkLst>
            <pc:docMk/>
            <pc:sldMk cId="1724061993" sldId="503"/>
            <ac:graphicFrameMk id="9" creationId="{44A79560-84F0-4CD0-B4D7-7925F317AE91}"/>
          </ac:graphicFrameMkLst>
        </pc:graphicFrameChg>
        <pc:graphicFrameChg chg="add mod">
          <ac:chgData name="Rajeev Balasubramonian" userId="1894f8d5-da90-49db-a2d5-cc99062af5ba" providerId="ADAL" clId="{D94B7FF8-AF02-4940-89D2-87E87175E558}" dt="2018-03-22T02:26:27.192" v="10159" actId="1076"/>
          <ac:graphicFrameMkLst>
            <pc:docMk/>
            <pc:sldMk cId="1724061993" sldId="503"/>
            <ac:graphicFrameMk id="26" creationId="{C64E8664-D7A5-4B8B-9835-786342E0DBE4}"/>
          </ac:graphicFrameMkLst>
        </pc:graphicFrame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12" creationId="{11EF5A19-812D-4EC1-BB96-BB76FE3143B3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14" creationId="{97033286-AFB3-4429-8465-0135F9D32328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16" creationId="{3C6A965C-38AA-45D7-938D-4253BF823181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18" creationId="{3429D5EC-8469-4348-862E-05DB760A3269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20" creationId="{54B9612B-347E-4E11-919D-C3DAA4E40992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21" creationId="{2500C3B4-AE8E-4CCF-8E18-B752295743FF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22" creationId="{43A4EF6B-5B96-4FE1-8E53-503EF863D3A5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23" creationId="{06F21795-74C9-4D1E-AF47-2D0DF846FED1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24" creationId="{A040129F-EF02-421B-8C63-5B2F24E2B89F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33" creationId="{66F938F6-D06E-4C2A-A587-54B0492235C4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36" creationId="{92638848-962C-4F1B-8F86-34BD05F49A2F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48" creationId="{C799F263-DD31-400A-83CE-7911274D0767}"/>
          </ac:cxnSpMkLst>
        </pc:cxnChg>
        <pc:cxnChg chg="add mod">
          <ac:chgData name="Rajeev Balasubramonian" userId="1894f8d5-da90-49db-a2d5-cc99062af5ba" providerId="ADAL" clId="{D94B7FF8-AF02-4940-89D2-87E87175E558}" dt="2018-03-22T02:26:27.192" v="10159" actId="1076"/>
          <ac:cxnSpMkLst>
            <pc:docMk/>
            <pc:sldMk cId="1724061993" sldId="503"/>
            <ac:cxnSpMk id="52" creationId="{08FA5D17-A29B-4C6F-AA03-9B42B040310F}"/>
          </ac:cxnSpMkLst>
        </pc:cxnChg>
      </pc:sldChg>
      <pc:sldChg chg="addSp modSp add modAnim">
        <pc:chgData name="Rajeev Balasubramonian" userId="1894f8d5-da90-49db-a2d5-cc99062af5ba" providerId="ADAL" clId="{D94B7FF8-AF02-4940-89D2-87E87175E558}" dt="2018-03-22T02:33:06.175" v="10330" actId="20577"/>
        <pc:sldMkLst>
          <pc:docMk/>
          <pc:sldMk cId="2864462100" sldId="504"/>
        </pc:sldMkLst>
        <pc:spChg chg="mod">
          <ac:chgData name="Rajeev Balasubramonian" userId="1894f8d5-da90-49db-a2d5-cc99062af5ba" providerId="ADAL" clId="{D94B7FF8-AF02-4940-89D2-87E87175E558}" dt="2018-03-22T02:33:06.175" v="10330" actId="20577"/>
          <ac:spMkLst>
            <pc:docMk/>
            <pc:sldMk cId="2864462100" sldId="504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88" creationId="{705E7BE5-1368-44D6-B4F7-783BDDF0ECB9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72" creationId="{7D8EFB76-5FF6-4520-A172-2754A1089052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73" creationId="{341F84D4-9D40-4C88-A9E8-816926A46E91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74" creationId="{4AD00584-5B98-49AA-8330-DDA39D1DE953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75" creationId="{E2EEA934-292F-4C21-9CE6-D3A9C0D634B2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76" creationId="{6ED7B11C-250B-4311-A287-7EEB1263A499}"/>
          </ac:spMkLst>
        </pc:spChg>
        <pc:spChg chg="add mod">
          <ac:chgData name="Rajeev Balasubramonian" userId="1894f8d5-da90-49db-a2d5-cc99062af5ba" providerId="ADAL" clId="{D94B7FF8-AF02-4940-89D2-87E87175E558}" dt="2018-03-22T02:32:27.006" v="10308" actId="1076"/>
          <ac:spMkLst>
            <pc:docMk/>
            <pc:sldMk cId="2864462100" sldId="504"/>
            <ac:spMk id="177" creationId="{D17FA5B5-33C3-470B-A1DA-E6302F8011A0}"/>
          </ac:spMkLst>
        </pc:spChg>
        <pc:spChg chg="add mod">
          <ac:chgData name="Rajeev Balasubramonian" userId="1894f8d5-da90-49db-a2d5-cc99062af5ba" providerId="ADAL" clId="{D94B7FF8-AF02-4940-89D2-87E87175E558}" dt="2018-03-22T02:32:53.806" v="10309" actId="1076"/>
          <ac:spMkLst>
            <pc:docMk/>
            <pc:sldMk cId="2864462100" sldId="504"/>
            <ac:spMk id="178" creationId="{7FEA1301-B350-488E-A74E-E7E7F8DFBE0B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80" creationId="{1D75163F-957A-47D1-9BEC-DAE3155650FA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81" creationId="{9BBE3C11-FC56-4CB6-A7E9-3592C2D17AB3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82" creationId="{1EA256B7-0B33-4947-92FE-F8FECAAFC432}"/>
          </ac:spMkLst>
        </pc:spChg>
        <pc:spChg chg="add mod">
          <ac:chgData name="Rajeev Balasubramonian" userId="1894f8d5-da90-49db-a2d5-cc99062af5ba" providerId="ADAL" clId="{D94B7FF8-AF02-4940-89D2-87E87175E558}" dt="2018-03-22T02:32:53.806" v="10309" actId="1076"/>
          <ac:spMkLst>
            <pc:docMk/>
            <pc:sldMk cId="2864462100" sldId="504"/>
            <ac:spMk id="183" creationId="{88D14314-704E-441C-8067-6BE537EA1842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85" creationId="{04A739DF-B6F1-4DBD-B5D7-26C6220C90AE}"/>
          </ac:spMkLst>
        </pc:spChg>
        <pc:spChg chg="add mod">
          <ac:chgData name="Rajeev Balasubramonian" userId="1894f8d5-da90-49db-a2d5-cc99062af5ba" providerId="ADAL" clId="{D94B7FF8-AF02-4940-89D2-87E87175E558}" dt="2018-03-22T02:32:53.806" v="10309" actId="1076"/>
          <ac:spMkLst>
            <pc:docMk/>
            <pc:sldMk cId="2864462100" sldId="504"/>
            <ac:spMk id="186" creationId="{161AFA0C-28E9-4803-AC78-88E9BF753AC8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88" creationId="{724D7DAD-B3AA-4F41-9DB7-694D76E19526}"/>
          </ac:spMkLst>
        </pc:spChg>
        <pc:spChg chg="add mod">
          <ac:chgData name="Rajeev Balasubramonian" userId="1894f8d5-da90-49db-a2d5-cc99062af5ba" providerId="ADAL" clId="{D94B7FF8-AF02-4940-89D2-87E87175E558}" dt="2018-03-22T02:32:19.230" v="10307" actId="1076"/>
          <ac:spMkLst>
            <pc:docMk/>
            <pc:sldMk cId="2864462100" sldId="504"/>
            <ac:spMk id="190" creationId="{0C55CAE0-4F8C-473A-900B-523260081803}"/>
          </ac:spMkLst>
        </pc:spChg>
        <pc:spChg chg="add mod">
          <ac:chgData name="Rajeev Balasubramonian" userId="1894f8d5-da90-49db-a2d5-cc99062af5ba" providerId="ADAL" clId="{D94B7FF8-AF02-4940-89D2-87E87175E558}" dt="2018-03-22T02:32:53.806" v="10309" actId="1076"/>
          <ac:spMkLst>
            <pc:docMk/>
            <pc:sldMk cId="2864462100" sldId="504"/>
            <ac:spMk id="191" creationId="{6EEA4F31-7CBF-497B-90F1-5410DC3CD231}"/>
          </ac:spMkLst>
        </pc:spChg>
        <pc:grpChg chg="add mod">
          <ac:chgData name="Rajeev Balasubramonian" userId="1894f8d5-da90-49db-a2d5-cc99062af5ba" providerId="ADAL" clId="{D94B7FF8-AF02-4940-89D2-87E87175E558}" dt="2018-03-22T02:32:19.230" v="10307" actId="1076"/>
          <ac:grpSpMkLst>
            <pc:docMk/>
            <pc:sldMk cId="2864462100" sldId="504"/>
            <ac:grpSpMk id="4" creationId="{549E0AEF-5161-4559-9DDB-904BC3DEA85F}"/>
          </ac:grpSpMkLst>
        </pc:grpChg>
        <pc:grpChg chg="add mod">
          <ac:chgData name="Rajeev Balasubramonian" userId="1894f8d5-da90-49db-a2d5-cc99062af5ba" providerId="ADAL" clId="{D94B7FF8-AF02-4940-89D2-87E87175E558}" dt="2018-03-22T02:32:19.230" v="10307" actId="1076"/>
          <ac:grpSpMkLst>
            <pc:docMk/>
            <pc:sldMk cId="2864462100" sldId="504"/>
            <ac:grpSpMk id="89" creationId="{4293DF55-E7AB-4CA9-AFF9-3E0B3E523246}"/>
          </ac:grpSpMkLst>
        </pc:grpChg>
        <pc:grpChg chg="add mod">
          <ac:chgData name="Rajeev Balasubramonian" userId="1894f8d5-da90-49db-a2d5-cc99062af5ba" providerId="ADAL" clId="{D94B7FF8-AF02-4940-89D2-87E87175E558}" dt="2018-03-22T02:32:27.006" v="10308" actId="1076"/>
          <ac:grpSpMkLst>
            <pc:docMk/>
            <pc:sldMk cId="2864462100" sldId="504"/>
            <ac:grpSpMk id="192" creationId="{952ADFF1-F042-4DE0-A82B-2513224A8458}"/>
          </ac:grpSpMkLst>
        </pc:grpChg>
        <pc:cxnChg chg="add mod">
          <ac:chgData name="Rajeev Balasubramonian" userId="1894f8d5-da90-49db-a2d5-cc99062af5ba" providerId="ADAL" clId="{D94B7FF8-AF02-4940-89D2-87E87175E558}" dt="2018-03-22T02:32:19.230" v="10307" actId="1076"/>
          <ac:cxnSpMkLst>
            <pc:docMk/>
            <pc:sldMk cId="2864462100" sldId="504"/>
            <ac:cxnSpMk id="179" creationId="{17DE4C36-498F-447E-9B95-610887C96B98}"/>
          </ac:cxnSpMkLst>
        </pc:cxnChg>
        <pc:cxnChg chg="add mod">
          <ac:chgData name="Rajeev Balasubramonian" userId="1894f8d5-da90-49db-a2d5-cc99062af5ba" providerId="ADAL" clId="{D94B7FF8-AF02-4940-89D2-87E87175E558}" dt="2018-03-22T02:32:19.230" v="10307" actId="1076"/>
          <ac:cxnSpMkLst>
            <pc:docMk/>
            <pc:sldMk cId="2864462100" sldId="504"/>
            <ac:cxnSpMk id="184" creationId="{3DB9CAF7-6AD1-464B-8E2F-D428BF1BB32D}"/>
          </ac:cxnSpMkLst>
        </pc:cxnChg>
        <pc:cxnChg chg="add mod">
          <ac:chgData name="Rajeev Balasubramonian" userId="1894f8d5-da90-49db-a2d5-cc99062af5ba" providerId="ADAL" clId="{D94B7FF8-AF02-4940-89D2-87E87175E558}" dt="2018-03-22T02:32:19.230" v="10307" actId="1076"/>
          <ac:cxnSpMkLst>
            <pc:docMk/>
            <pc:sldMk cId="2864462100" sldId="504"/>
            <ac:cxnSpMk id="187" creationId="{E548D7E9-F3AB-42BB-BF68-F97AA2DB7B98}"/>
          </ac:cxnSpMkLst>
        </pc:cxnChg>
        <pc:cxnChg chg="add mod">
          <ac:chgData name="Rajeev Balasubramonian" userId="1894f8d5-da90-49db-a2d5-cc99062af5ba" providerId="ADAL" clId="{D94B7FF8-AF02-4940-89D2-87E87175E558}" dt="2018-03-22T02:32:19.230" v="10307" actId="1076"/>
          <ac:cxnSpMkLst>
            <pc:docMk/>
            <pc:sldMk cId="2864462100" sldId="504"/>
            <ac:cxnSpMk id="189" creationId="{E079BF31-D539-40BB-A9EA-698C2E38C564}"/>
          </ac:cxnSpMkLst>
        </pc:cxnChg>
      </pc:sldChg>
      <pc:sldChg chg="addSp modSp add">
        <pc:chgData name="Rajeev Balasubramonian" userId="1894f8d5-da90-49db-a2d5-cc99062af5ba" providerId="ADAL" clId="{D94B7FF8-AF02-4940-89D2-87E87175E558}" dt="2018-03-22T02:33:39.730" v="10347" actId="1076"/>
        <pc:sldMkLst>
          <pc:docMk/>
          <pc:sldMk cId="581057350" sldId="505"/>
        </pc:sldMkLst>
        <pc:spChg chg="mod">
          <ac:chgData name="Rajeev Balasubramonian" userId="1894f8d5-da90-49db-a2d5-cc99062af5ba" providerId="ADAL" clId="{D94B7FF8-AF02-4940-89D2-87E87175E558}" dt="2018-03-22T02:33:12.482" v="10345" actId="20577"/>
          <ac:spMkLst>
            <pc:docMk/>
            <pc:sldMk cId="581057350" sldId="505"/>
            <ac:spMk id="2" creationId="{00000000-0000-0000-0000-000000000000}"/>
          </ac:spMkLst>
        </pc:spChg>
        <pc:grpChg chg="add mod">
          <ac:chgData name="Rajeev Balasubramonian" userId="1894f8d5-da90-49db-a2d5-cc99062af5ba" providerId="ADAL" clId="{D94B7FF8-AF02-4940-89D2-87E87175E558}" dt="2018-03-22T02:33:39.730" v="10347" actId="1076"/>
          <ac:grpSpMkLst>
            <pc:docMk/>
            <pc:sldMk cId="581057350" sldId="505"/>
            <ac:grpSpMk id="4" creationId="{5AC0EEA8-82C2-42B6-99F6-34A0A8BB93E7}"/>
          </ac:grpSpMkLst>
        </pc:grpChg>
      </pc:sldChg>
      <pc:sldChg chg="addSp modSp add modAnim">
        <pc:chgData name="Rajeev Balasubramonian" userId="1894f8d5-da90-49db-a2d5-cc99062af5ba" providerId="ADAL" clId="{D94B7FF8-AF02-4940-89D2-87E87175E558}" dt="2018-03-22T02:34:19.797" v="10364" actId="1076"/>
        <pc:sldMkLst>
          <pc:docMk/>
          <pc:sldMk cId="4129028340" sldId="506"/>
        </pc:sldMkLst>
        <pc:spChg chg="mod">
          <ac:chgData name="Rajeev Balasubramonian" userId="1894f8d5-da90-49db-a2d5-cc99062af5ba" providerId="ADAL" clId="{D94B7FF8-AF02-4940-89D2-87E87175E558}" dt="2018-03-22T02:33:53.281" v="10362" actId="20577"/>
          <ac:spMkLst>
            <pc:docMk/>
            <pc:sldMk cId="4129028340" sldId="506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88" creationId="{4638B72F-5984-4D8B-960D-EF37AFEB20F2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72" creationId="{2B802737-969C-4336-8A4E-EA8F3A2EEFC9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73" creationId="{7B8F52B5-B813-4CEA-BEB5-7E469AF0F68B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76" creationId="{D71106E7-8CAB-46C4-869F-ACAB42B2A191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78" creationId="{6A4FB571-3587-456A-906A-4464BB0D01AA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79" creationId="{5304A5BB-0AA1-4B57-86C3-A283940406AF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0" creationId="{B381FAAC-D3F0-4BC9-BF39-99E790FBA9FD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2" creationId="{DB011CCA-7105-40AB-A1DB-37EF634A0998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3" creationId="{52806C71-AAE1-4FDD-BAA2-0FA13DC40329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4" creationId="{4EB4A2C4-9662-471A-963D-4305105CA8FC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5" creationId="{B1F5BFFD-4DEC-40A9-81F5-9A657DD44552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7" creationId="{249B2562-33B9-47BB-B6B9-3F68A93543C4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89" creationId="{E471D97F-1601-4073-A015-EE2F7AB263AE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90" creationId="{F6619F83-ECFE-4F02-96AA-0538A2D65342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92" creationId="{15643459-FA0C-4949-BF5B-1C6A0214C370}"/>
          </ac:spMkLst>
        </pc:spChg>
        <pc:spChg chg="add mod">
          <ac:chgData name="Rajeev Balasubramonian" userId="1894f8d5-da90-49db-a2d5-cc99062af5ba" providerId="ADAL" clId="{D94B7FF8-AF02-4940-89D2-87E87175E558}" dt="2018-03-22T02:34:19.797" v="10364" actId="1076"/>
          <ac:spMkLst>
            <pc:docMk/>
            <pc:sldMk cId="4129028340" sldId="506"/>
            <ac:spMk id="194" creationId="{E4BDC6B0-EC4D-47A6-B723-6C2D64F5A1A8}"/>
          </ac:spMkLst>
        </pc:spChg>
        <pc:grpChg chg="add mod">
          <ac:chgData name="Rajeev Balasubramonian" userId="1894f8d5-da90-49db-a2d5-cc99062af5ba" providerId="ADAL" clId="{D94B7FF8-AF02-4940-89D2-87E87175E558}" dt="2018-03-22T02:34:19.797" v="10364" actId="1076"/>
          <ac:grpSpMkLst>
            <pc:docMk/>
            <pc:sldMk cId="4129028340" sldId="506"/>
            <ac:grpSpMk id="4" creationId="{EDD53760-1F97-4227-8E7B-3FB30B5DAC3F}"/>
          </ac:grpSpMkLst>
        </pc:grpChg>
        <pc:grpChg chg="add mod">
          <ac:chgData name="Rajeev Balasubramonian" userId="1894f8d5-da90-49db-a2d5-cc99062af5ba" providerId="ADAL" clId="{D94B7FF8-AF02-4940-89D2-87E87175E558}" dt="2018-03-22T02:34:19.797" v="10364" actId="1076"/>
          <ac:grpSpMkLst>
            <pc:docMk/>
            <pc:sldMk cId="4129028340" sldId="506"/>
            <ac:grpSpMk id="89" creationId="{7FA9C580-F0D7-4F00-AAB1-5E92EA500E72}"/>
          </ac:grpSpMkLst>
        </pc:grpChg>
        <pc:graphicFrameChg chg="add mod">
          <ac:chgData name="Rajeev Balasubramonian" userId="1894f8d5-da90-49db-a2d5-cc99062af5ba" providerId="ADAL" clId="{D94B7FF8-AF02-4940-89D2-87E87175E558}" dt="2018-03-22T02:34:19.797" v="10364" actId="1076"/>
          <ac:graphicFrameMkLst>
            <pc:docMk/>
            <pc:sldMk cId="4129028340" sldId="506"/>
            <ac:graphicFrameMk id="174" creationId="{83D7E39F-FBE5-49E4-893E-5E7BBDC597B5}"/>
          </ac:graphicFrameMkLst>
        </pc:graphicFrame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75" creationId="{23DA6C82-7ECE-4781-AAE3-09B332ADC6EF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77" creationId="{6130FA0F-9F60-4075-8025-326810C35052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81" creationId="{043C7F32-5BE2-4E0A-A5B9-C2455684311F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86" creationId="{4CD3B389-CC90-4606-B38D-9709D3BF3C26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88" creationId="{7C31F03D-E6B8-4052-A98F-4DDBF6686000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91" creationId="{EACE83F7-1795-453C-8993-A2D1D1CB49B6}"/>
          </ac:cxnSpMkLst>
        </pc:cxnChg>
        <pc:cxnChg chg="add mod">
          <ac:chgData name="Rajeev Balasubramonian" userId="1894f8d5-da90-49db-a2d5-cc99062af5ba" providerId="ADAL" clId="{D94B7FF8-AF02-4940-89D2-87E87175E558}" dt="2018-03-22T02:34:19.797" v="10364" actId="1076"/>
          <ac:cxnSpMkLst>
            <pc:docMk/>
            <pc:sldMk cId="4129028340" sldId="506"/>
            <ac:cxnSpMk id="193" creationId="{465E4C6E-5BFD-4E5D-842A-F86663EFBEFF}"/>
          </ac:cxnSpMkLst>
        </pc:cxnChg>
      </pc:sldChg>
      <pc:sldChg chg="addSp modSp add">
        <pc:chgData name="Rajeev Balasubramonian" userId="1894f8d5-da90-49db-a2d5-cc99062af5ba" providerId="ADAL" clId="{D94B7FF8-AF02-4940-89D2-87E87175E558}" dt="2018-03-23T22:38:35.698" v="14698" actId="1076"/>
        <pc:sldMkLst>
          <pc:docMk/>
          <pc:sldMk cId="1488374059" sldId="507"/>
        </pc:sldMkLst>
        <pc:spChg chg="mod">
          <ac:chgData name="Rajeev Balasubramonian" userId="1894f8d5-da90-49db-a2d5-cc99062af5ba" providerId="ADAL" clId="{D94B7FF8-AF02-4940-89D2-87E87175E558}" dt="2018-03-22T03:06:02.863" v="12169" actId="20577"/>
          <ac:spMkLst>
            <pc:docMk/>
            <pc:sldMk cId="1488374059" sldId="507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3:07:57.655" v="12420" actId="20577"/>
          <ac:spMkLst>
            <pc:docMk/>
            <pc:sldMk cId="1488374059" sldId="507"/>
            <ac:spMk id="4" creationId="{35EDB55C-D238-4AEF-8A64-D7B86A3F4398}"/>
          </ac:spMkLst>
        </pc:spChg>
        <pc:spChg chg="mod">
          <ac:chgData name="Rajeev Balasubramonian" userId="1894f8d5-da90-49db-a2d5-cc99062af5ba" providerId="ADAL" clId="{D94B7FF8-AF02-4940-89D2-87E87175E558}" dt="2018-03-23T22:38:15.070" v="14696" actId="1076"/>
          <ac:spMkLst>
            <pc:docMk/>
            <pc:sldMk cId="1488374059" sldId="507"/>
            <ac:spMk id="8" creationId="{07B6529B-EC64-4513-A515-F752A8E0EEE4}"/>
          </ac:spMkLst>
        </pc:spChg>
        <pc:picChg chg="add mod">
          <ac:chgData name="Rajeev Balasubramonian" userId="1894f8d5-da90-49db-a2d5-cc99062af5ba" providerId="ADAL" clId="{D94B7FF8-AF02-4940-89D2-87E87175E558}" dt="2018-03-23T22:38:35.698" v="14698" actId="1076"/>
          <ac:picMkLst>
            <pc:docMk/>
            <pc:sldMk cId="1488374059" sldId="507"/>
            <ac:picMk id="6" creationId="{C369A2B3-ACE7-43F9-B314-6714C7121F1C}"/>
          </ac:picMkLst>
        </pc:picChg>
      </pc:sldChg>
      <pc:sldChg chg="addSp modSp add modAnim">
        <pc:chgData name="Rajeev Balasubramonian" userId="1894f8d5-da90-49db-a2d5-cc99062af5ba" providerId="ADAL" clId="{D94B7FF8-AF02-4940-89D2-87E87175E558}" dt="2018-03-24T10:43:07.065" v="14767" actId="1076"/>
        <pc:sldMkLst>
          <pc:docMk/>
          <pc:sldMk cId="3573053833" sldId="508"/>
        </pc:sldMkLst>
        <pc:spChg chg="mod">
          <ac:chgData name="Rajeev Balasubramonian" userId="1894f8d5-da90-49db-a2d5-cc99062af5ba" providerId="ADAL" clId="{D94B7FF8-AF02-4940-89D2-87E87175E558}" dt="2018-03-22T02:40:27.213" v="10395" actId="20577"/>
          <ac:spMkLst>
            <pc:docMk/>
            <pc:sldMk cId="3573053833" sldId="508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3T21:48:54.642" v="13953" actId="1076"/>
          <ac:spMkLst>
            <pc:docMk/>
            <pc:sldMk cId="3573053833" sldId="508"/>
            <ac:spMk id="6" creationId="{D572E131-E6C0-4ECF-9AE8-EE1794ABB9C2}"/>
          </ac:spMkLst>
        </pc:spChg>
        <pc:spChg chg="add mod">
          <ac:chgData name="Rajeev Balasubramonian" userId="1894f8d5-da90-49db-a2d5-cc99062af5ba" providerId="ADAL" clId="{D94B7FF8-AF02-4940-89D2-87E87175E558}" dt="2018-03-23T21:48:44.003" v="13952" actId="1076"/>
          <ac:spMkLst>
            <pc:docMk/>
            <pc:sldMk cId="3573053833" sldId="508"/>
            <ac:spMk id="7" creationId="{96880D2E-0BB1-4D43-9021-84F77D48A7C8}"/>
          </ac:spMkLst>
        </pc:spChg>
        <pc:spChg chg="mod">
          <ac:chgData name="Rajeev Balasubramonian" userId="1894f8d5-da90-49db-a2d5-cc99062af5ba" providerId="ADAL" clId="{D94B7FF8-AF02-4940-89D2-87E87175E558}" dt="2018-03-23T21:45:17.782" v="13801" actId="20577"/>
          <ac:spMkLst>
            <pc:docMk/>
            <pc:sldMk cId="3573053833" sldId="508"/>
            <ac:spMk id="9" creationId="{6CDA9C4B-97C4-4CB5-8C86-C54A209398B5}"/>
          </ac:spMkLst>
        </pc:spChg>
        <pc:picChg chg="add mod">
          <ac:chgData name="Rajeev Balasubramonian" userId="1894f8d5-da90-49db-a2d5-cc99062af5ba" providerId="ADAL" clId="{D94B7FF8-AF02-4940-89D2-87E87175E558}" dt="2018-03-23T20:36:45.791" v="13131" actId="14100"/>
          <ac:picMkLst>
            <pc:docMk/>
            <pc:sldMk cId="3573053833" sldId="508"/>
            <ac:picMk id="2050" creationId="{9BE71D9B-B1C2-48A8-B5EA-60FFF0AF8464}"/>
          </ac:picMkLst>
        </pc:picChg>
      </pc:sldChg>
      <pc:sldChg chg="addSp delSp modSp add del modAnim">
        <pc:chgData name="Rajeev Balasubramonian" userId="1894f8d5-da90-49db-a2d5-cc99062af5ba" providerId="ADAL" clId="{D94B7FF8-AF02-4940-89D2-87E87175E558}" dt="2018-03-24T10:43:18.654" v="14768" actId="2696"/>
        <pc:sldMkLst>
          <pc:docMk/>
          <pc:sldMk cId="1999154780" sldId="509"/>
        </pc:sldMkLst>
        <pc:spChg chg="mod">
          <ac:chgData name="Rajeev Balasubramonian" userId="1894f8d5-da90-49db-a2d5-cc99062af5ba" providerId="ADAL" clId="{D94B7FF8-AF02-4940-89D2-87E87175E558}" dt="2018-03-22T02:46:01.147" v="10746" actId="20577"/>
          <ac:spMkLst>
            <pc:docMk/>
            <pc:sldMk cId="1999154780" sldId="509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3T21:12:27.966" v="13651" actId="1076"/>
          <ac:spMkLst>
            <pc:docMk/>
            <pc:sldMk cId="1999154780" sldId="509"/>
            <ac:spMk id="7" creationId="{69C933D9-2C66-4CD1-97C3-428E63727890}"/>
          </ac:spMkLst>
        </pc:spChg>
        <pc:spChg chg="add mod">
          <ac:chgData name="Rajeev Balasubramonian" userId="1894f8d5-da90-49db-a2d5-cc99062af5ba" providerId="ADAL" clId="{D94B7FF8-AF02-4940-89D2-87E87175E558}" dt="2018-03-23T21:12:27.966" v="13651" actId="1076"/>
          <ac:spMkLst>
            <pc:docMk/>
            <pc:sldMk cId="1999154780" sldId="509"/>
            <ac:spMk id="8" creationId="{6909DB1D-6A42-4CAD-A69E-15FA64AD733F}"/>
          </ac:spMkLst>
        </pc:spChg>
        <pc:spChg chg="del mod">
          <ac:chgData name="Rajeev Balasubramonian" userId="1894f8d5-da90-49db-a2d5-cc99062af5ba" providerId="ADAL" clId="{D94B7FF8-AF02-4940-89D2-87E87175E558}" dt="2018-03-23T21:58:13.740" v="14143" actId="478"/>
          <ac:spMkLst>
            <pc:docMk/>
            <pc:sldMk cId="1999154780" sldId="509"/>
            <ac:spMk id="9" creationId="{6CDA9C4B-97C4-4CB5-8C86-C54A209398B5}"/>
          </ac:spMkLst>
        </pc:spChg>
        <pc:spChg chg="add mod">
          <ac:chgData name="Rajeev Balasubramonian" userId="1894f8d5-da90-49db-a2d5-cc99062af5ba" providerId="ADAL" clId="{D94B7FF8-AF02-4940-89D2-87E87175E558}" dt="2018-03-23T21:12:27.966" v="13651" actId="1076"/>
          <ac:spMkLst>
            <pc:docMk/>
            <pc:sldMk cId="1999154780" sldId="509"/>
            <ac:spMk id="10" creationId="{5823FA23-44F5-4384-AD1F-D857A4EB1498}"/>
          </ac:spMkLst>
        </pc:spChg>
        <pc:spChg chg="add mod">
          <ac:chgData name="Rajeev Balasubramonian" userId="1894f8d5-da90-49db-a2d5-cc99062af5ba" providerId="ADAL" clId="{D94B7FF8-AF02-4940-89D2-87E87175E558}" dt="2018-03-23T21:12:27.966" v="13651" actId="1076"/>
          <ac:spMkLst>
            <pc:docMk/>
            <pc:sldMk cId="1999154780" sldId="509"/>
            <ac:spMk id="11" creationId="{3A2533AF-A0CF-4647-9FE2-7AEDFA66E7F7}"/>
          </ac:spMkLst>
        </pc:spChg>
        <pc:graphicFrameChg chg="add mod">
          <ac:chgData name="Rajeev Balasubramonian" userId="1894f8d5-da90-49db-a2d5-cc99062af5ba" providerId="ADAL" clId="{D94B7FF8-AF02-4940-89D2-87E87175E558}" dt="2018-03-23T21:12:27.966" v="13651" actId="1076"/>
          <ac:graphicFrameMkLst>
            <pc:docMk/>
            <pc:sldMk cId="1999154780" sldId="509"/>
            <ac:graphicFrameMk id="6" creationId="{C6BEE09A-3558-469C-BB43-FCC68C239315}"/>
          </ac:graphicFrameMkLst>
        </pc:graphicFrameChg>
      </pc:sldChg>
      <pc:sldChg chg="addSp delSp modSp add modAnim">
        <pc:chgData name="Rajeev Balasubramonian" userId="1894f8d5-da90-49db-a2d5-cc99062af5ba" providerId="ADAL" clId="{D94B7FF8-AF02-4940-89D2-87E87175E558}" dt="2018-03-23T22:04:15.200" v="14256" actId="1076"/>
        <pc:sldMkLst>
          <pc:docMk/>
          <pc:sldMk cId="2402087499" sldId="510"/>
        </pc:sldMkLst>
        <pc:spChg chg="mod">
          <ac:chgData name="Rajeev Balasubramonian" userId="1894f8d5-da90-49db-a2d5-cc99062af5ba" providerId="ADAL" clId="{D94B7FF8-AF02-4940-89D2-87E87175E558}" dt="2018-03-22T02:50:51.228" v="10979" actId="20577"/>
          <ac:spMkLst>
            <pc:docMk/>
            <pc:sldMk cId="2402087499" sldId="510"/>
            <ac:spMk id="2" creationId="{00000000-0000-0000-0000-000000000000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6" creationId="{4E209051-3558-4625-BA80-D648FA98C263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7" creationId="{93ACD411-B547-470F-84AA-F5B04B624944}"/>
          </ac:spMkLst>
        </pc:spChg>
        <pc:spChg chg="del mod">
          <ac:chgData name="Rajeev Balasubramonian" userId="1894f8d5-da90-49db-a2d5-cc99062af5ba" providerId="ADAL" clId="{D94B7FF8-AF02-4940-89D2-87E87175E558}" dt="2018-03-23T21:54:01.787" v="13982" actId="478"/>
          <ac:spMkLst>
            <pc:docMk/>
            <pc:sldMk cId="2402087499" sldId="510"/>
            <ac:spMk id="9" creationId="{6CDA9C4B-97C4-4CB5-8C86-C54A209398B5}"/>
          </ac:spMkLst>
        </pc:spChg>
        <pc:spChg chg="add del mod">
          <ac:chgData name="Rajeev Balasubramonian" userId="1894f8d5-da90-49db-a2d5-cc99062af5ba" providerId="ADAL" clId="{D94B7FF8-AF02-4940-89D2-87E87175E558}" dt="2018-03-23T21:39:40.609" v="13755" actId="1076"/>
          <ac:spMkLst>
            <pc:docMk/>
            <pc:sldMk cId="2402087499" sldId="510"/>
            <ac:spMk id="10" creationId="{1A5D0B6E-800B-4E5D-B095-E9F727231536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11" creationId="{F21DD200-5E1F-491D-A428-099DA6580361}"/>
          </ac:spMkLst>
        </pc:spChg>
        <pc:spChg chg="add del mod">
          <ac:chgData name="Rajeev Balasubramonian" userId="1894f8d5-da90-49db-a2d5-cc99062af5ba" providerId="ADAL" clId="{D94B7FF8-AF02-4940-89D2-87E87175E558}" dt="2018-03-23T21:49:15.995" v="13954" actId="478"/>
          <ac:spMkLst>
            <pc:docMk/>
            <pc:sldMk cId="2402087499" sldId="510"/>
            <ac:spMk id="12" creationId="{59C6FEC9-CA24-44A6-84A6-0DB843C71CA6}"/>
          </ac:spMkLst>
        </pc:spChg>
        <pc:spChg chg="add del mod">
          <ac:chgData name="Rajeev Balasubramonian" userId="1894f8d5-da90-49db-a2d5-cc99062af5ba" providerId="ADAL" clId="{D94B7FF8-AF02-4940-89D2-87E87175E558}" dt="2018-03-23T21:49:15.995" v="13954" actId="478"/>
          <ac:spMkLst>
            <pc:docMk/>
            <pc:sldMk cId="2402087499" sldId="510"/>
            <ac:spMk id="13" creationId="{7A19B34C-77B1-412B-B440-4CE5A3A7CD69}"/>
          </ac:spMkLst>
        </pc:spChg>
        <pc:spChg chg="add del mod">
          <ac:chgData name="Rajeev Balasubramonian" userId="1894f8d5-da90-49db-a2d5-cc99062af5ba" providerId="ADAL" clId="{D94B7FF8-AF02-4940-89D2-87E87175E558}" dt="2018-03-23T21:49:15.995" v="13954" actId="478"/>
          <ac:spMkLst>
            <pc:docMk/>
            <pc:sldMk cId="2402087499" sldId="510"/>
            <ac:spMk id="14" creationId="{CCACA51C-BC6D-4490-8EA7-30D2FA7115F0}"/>
          </ac:spMkLst>
        </pc:spChg>
        <pc:spChg chg="add del mod">
          <ac:chgData name="Rajeev Balasubramonian" userId="1894f8d5-da90-49db-a2d5-cc99062af5ba" providerId="ADAL" clId="{D94B7FF8-AF02-4940-89D2-87E87175E558}" dt="2018-03-23T21:49:15.995" v="13954" actId="478"/>
          <ac:spMkLst>
            <pc:docMk/>
            <pc:sldMk cId="2402087499" sldId="510"/>
            <ac:spMk id="15" creationId="{F54C3A49-65CE-4364-A43D-46F5C3F0284B}"/>
          </ac:spMkLst>
        </pc:spChg>
        <pc:spChg chg="add del mod">
          <ac:chgData name="Rajeev Balasubramonian" userId="1894f8d5-da90-49db-a2d5-cc99062af5ba" providerId="ADAL" clId="{D94B7FF8-AF02-4940-89D2-87E87175E558}" dt="2018-03-23T21:49:15.995" v="13954" actId="478"/>
          <ac:spMkLst>
            <pc:docMk/>
            <pc:sldMk cId="2402087499" sldId="510"/>
            <ac:spMk id="16" creationId="{AADCC215-D130-42CB-B074-F3245A428D21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18" creationId="{5ABB0A54-0F33-413E-B31D-C58965669B7A}"/>
          </ac:spMkLst>
        </pc:spChg>
        <pc:spChg chg="add del">
          <ac:chgData name="Rajeev Balasubramonian" userId="1894f8d5-da90-49db-a2d5-cc99062af5ba" providerId="ADAL" clId="{D94B7FF8-AF02-4940-89D2-87E87175E558}" dt="2018-03-23T21:33:11.879" v="13671" actId="478"/>
          <ac:spMkLst>
            <pc:docMk/>
            <pc:sldMk cId="2402087499" sldId="510"/>
            <ac:spMk id="21" creationId="{56EA152E-9242-44FF-B631-7968EC161FC2}"/>
          </ac:spMkLst>
        </pc:spChg>
        <pc:spChg chg="add del">
          <ac:chgData name="Rajeev Balasubramonian" userId="1894f8d5-da90-49db-a2d5-cc99062af5ba" providerId="ADAL" clId="{D94B7FF8-AF02-4940-89D2-87E87175E558}" dt="2018-03-23T21:33:09.939" v="13670" actId="478"/>
          <ac:spMkLst>
            <pc:docMk/>
            <pc:sldMk cId="2402087499" sldId="510"/>
            <ac:spMk id="22" creationId="{4FB2611B-7620-4C30-84BB-D1B26108AF2B}"/>
          </ac:spMkLst>
        </pc:spChg>
        <pc:spChg chg="add del">
          <ac:chgData name="Rajeev Balasubramonian" userId="1894f8d5-da90-49db-a2d5-cc99062af5ba" providerId="ADAL" clId="{D94B7FF8-AF02-4940-89D2-87E87175E558}" dt="2018-03-23T21:33:01.028" v="13666" actId="478"/>
          <ac:spMkLst>
            <pc:docMk/>
            <pc:sldMk cId="2402087499" sldId="510"/>
            <ac:spMk id="25" creationId="{08C5FA48-C4BB-45DD-8904-8DCE261234AA}"/>
          </ac:spMkLst>
        </pc:spChg>
        <pc:spChg chg="add del">
          <ac:chgData name="Rajeev Balasubramonian" userId="1894f8d5-da90-49db-a2d5-cc99062af5ba" providerId="ADAL" clId="{D94B7FF8-AF02-4940-89D2-87E87175E558}" dt="2018-03-23T21:33:04.022" v="13667" actId="478"/>
          <ac:spMkLst>
            <pc:docMk/>
            <pc:sldMk cId="2402087499" sldId="510"/>
            <ac:spMk id="26" creationId="{AC650FC7-F8F3-459D-A803-51566B98848E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28" creationId="{B82C56E7-3D29-4CEA-AD2C-841A7A7A0C93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29" creationId="{CA961E0B-CFED-4D05-8AFE-6226348BF706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30" creationId="{46BBEF55-6119-41FE-B8BD-997DD5599769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31" creationId="{65DFEDEE-18C5-4B52-A301-832E577286F5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32" creationId="{4F6FF62C-C17F-4312-9A5D-5B341A1A9EDA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33" creationId="{37D6EB28-9391-4742-A423-71C8F031B698}"/>
          </ac:spMkLst>
        </pc:spChg>
        <pc:spChg chg="add del">
          <ac:chgData name="Rajeev Balasubramonian" userId="1894f8d5-da90-49db-a2d5-cc99062af5ba" providerId="ADAL" clId="{D94B7FF8-AF02-4940-89D2-87E87175E558}" dt="2018-03-23T21:33:34.491" v="13675" actId="478"/>
          <ac:spMkLst>
            <pc:docMk/>
            <pc:sldMk cId="2402087499" sldId="510"/>
            <ac:spMk id="34" creationId="{6F5C7A9A-2021-43C3-B153-486C9CA9F965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36" creationId="{536B3135-2422-429C-8957-5B7BA1CA6915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39" creationId="{0DCBA3B5-82A2-41D1-9C42-10979C25540E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0" creationId="{ED7CAADC-17AF-444F-98D7-26ECA7D5C9A4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1" creationId="{06AAFDCC-3AA0-4EC4-B607-2B19D35406BA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2" creationId="{6F3EBDC1-7936-42BB-B271-E0B7A71ED8B2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3" creationId="{357ACD8E-3273-4ED9-8477-0F4B6DA41372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5" creationId="{1A67C35E-3C85-4707-9322-763AEC12C102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7" creationId="{BFA98BCF-6363-4287-958A-8A43A1220403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49" creationId="{73810D0B-302A-4F47-B378-B8D505633B12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50" creationId="{F3EBA74C-D2DC-4957-A045-5CF72B686294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51" creationId="{E5A84A99-14FC-4654-9102-3FD3F71691FF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52" creationId="{A7DF6333-5E84-44F7-B522-DEE873F103FA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53" creationId="{E7C44754-B907-40F9-9417-A97899322C69}"/>
          </ac:spMkLst>
        </pc:spChg>
        <pc:spChg chg="add del mod">
          <ac:chgData name="Rajeev Balasubramonian" userId="1894f8d5-da90-49db-a2d5-cc99062af5ba" providerId="ADAL" clId="{D94B7FF8-AF02-4940-89D2-87E87175E558}" dt="2018-03-23T21:51:56.557" v="13977" actId="1076"/>
          <ac:spMkLst>
            <pc:docMk/>
            <pc:sldMk cId="2402087499" sldId="510"/>
            <ac:spMk id="54" creationId="{333CD280-2B0B-467E-A0DC-E563B060E01E}"/>
          </ac:spMkLst>
        </pc:spChg>
        <pc:spChg chg="add mod">
          <ac:chgData name="Rajeev Balasubramonian" userId="1894f8d5-da90-49db-a2d5-cc99062af5ba" providerId="ADAL" clId="{D94B7FF8-AF02-4940-89D2-87E87175E558}" dt="2018-03-23T21:56:51.446" v="14126" actId="1076"/>
          <ac:spMkLst>
            <pc:docMk/>
            <pc:sldMk cId="2402087499" sldId="510"/>
            <ac:spMk id="55" creationId="{6528D5F8-519E-423B-BAD4-C8B2BF41788B}"/>
          </ac:spMkLst>
        </pc:spChg>
        <pc:spChg chg="add del mod">
          <ac:chgData name="Rajeev Balasubramonian" userId="1894f8d5-da90-49db-a2d5-cc99062af5ba" providerId="ADAL" clId="{D94B7FF8-AF02-4940-89D2-87E87175E558}" dt="2018-03-23T21:55:14.582" v="13986" actId="478"/>
          <ac:spMkLst>
            <pc:docMk/>
            <pc:sldMk cId="2402087499" sldId="510"/>
            <ac:spMk id="56" creationId="{27B52761-948C-4C28-8B67-12D1CF84572E}"/>
          </ac:spMkLst>
        </pc:spChg>
        <pc:spChg chg="add mod">
          <ac:chgData name="Rajeev Balasubramonian" userId="1894f8d5-da90-49db-a2d5-cc99062af5ba" providerId="ADAL" clId="{D94B7FF8-AF02-4940-89D2-87E87175E558}" dt="2018-03-23T21:57:34.479" v="14141" actId="20577"/>
          <ac:spMkLst>
            <pc:docMk/>
            <pc:sldMk cId="2402087499" sldId="510"/>
            <ac:spMk id="57" creationId="{6A961977-F958-4689-94B6-188BD5500966}"/>
          </ac:spMkLst>
        </pc:spChg>
        <pc:spChg chg="add mod">
          <ac:chgData name="Rajeev Balasubramonian" userId="1894f8d5-da90-49db-a2d5-cc99062af5ba" providerId="ADAL" clId="{D94B7FF8-AF02-4940-89D2-87E87175E558}" dt="2018-03-23T22:01:56.782" v="14196" actId="1076"/>
          <ac:spMkLst>
            <pc:docMk/>
            <pc:sldMk cId="2402087499" sldId="510"/>
            <ac:spMk id="58" creationId="{040F7763-7861-4858-8C2C-F94DAAFBE695}"/>
          </ac:spMkLst>
        </pc:spChg>
        <pc:spChg chg="add mod">
          <ac:chgData name="Rajeev Balasubramonian" userId="1894f8d5-da90-49db-a2d5-cc99062af5ba" providerId="ADAL" clId="{D94B7FF8-AF02-4940-89D2-87E87175E558}" dt="2018-03-23T22:02:33.983" v="14234" actId="1076"/>
          <ac:spMkLst>
            <pc:docMk/>
            <pc:sldMk cId="2402087499" sldId="510"/>
            <ac:spMk id="59" creationId="{D7C14242-0F71-4A77-9A66-C93304435378}"/>
          </ac:spMkLst>
        </pc:sp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4" creationId="{460F9C1B-D40C-423B-AF01-2B1D2CD293A7}"/>
          </ac:cxnSpMkLst>
        </pc:cxn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8" creationId="{1EBC08A6-FB9E-4141-A6F9-7E4671AFB1BB}"/>
          </ac:cxnSpMkLst>
        </pc:cxn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17" creationId="{BDD044DA-8D29-4BC8-B411-93FB5B8A53D5}"/>
          </ac:cxnSpMkLst>
        </pc:cxnChg>
        <pc:cxnChg chg="add del">
          <ac:chgData name="Rajeev Balasubramonian" userId="1894f8d5-da90-49db-a2d5-cc99062af5ba" providerId="ADAL" clId="{D94B7FF8-AF02-4940-89D2-87E87175E558}" dt="2018-03-23T21:32:47.986" v="13664" actId="1076"/>
          <ac:cxnSpMkLst>
            <pc:docMk/>
            <pc:sldMk cId="2402087499" sldId="510"/>
            <ac:cxnSpMk id="19" creationId="{A5595F87-CEAF-4BB2-B0DC-81E788AE6346}"/>
          </ac:cxnSpMkLst>
        </pc:cxnChg>
        <pc:cxnChg chg="add del">
          <ac:chgData name="Rajeev Balasubramonian" userId="1894f8d5-da90-49db-a2d5-cc99062af5ba" providerId="ADAL" clId="{D94B7FF8-AF02-4940-89D2-87E87175E558}" dt="2018-03-23T21:32:49.842" v="13665" actId="1076"/>
          <ac:cxnSpMkLst>
            <pc:docMk/>
            <pc:sldMk cId="2402087499" sldId="510"/>
            <ac:cxnSpMk id="20" creationId="{A090CB26-3641-4F43-A8A5-5D883CE010B7}"/>
          </ac:cxnSpMkLst>
        </pc:cxnChg>
        <pc:cxnChg chg="add del mod">
          <ac:chgData name="Rajeev Balasubramonian" userId="1894f8d5-da90-49db-a2d5-cc99062af5ba" providerId="ADAL" clId="{D94B7FF8-AF02-4940-89D2-87E87175E558}" dt="2018-03-23T21:33:06.109" v="13668" actId="478"/>
          <ac:cxnSpMkLst>
            <pc:docMk/>
            <pc:sldMk cId="2402087499" sldId="510"/>
            <ac:cxnSpMk id="23" creationId="{A1179493-8255-48AA-81E6-B1809550B788}"/>
          </ac:cxnSpMkLst>
        </pc:cxnChg>
        <pc:cxnChg chg="add del">
          <ac:chgData name="Rajeev Balasubramonian" userId="1894f8d5-da90-49db-a2d5-cc99062af5ba" providerId="ADAL" clId="{D94B7FF8-AF02-4940-89D2-87E87175E558}" dt="2018-03-23T21:33:08.099" v="13669" actId="478"/>
          <ac:cxnSpMkLst>
            <pc:docMk/>
            <pc:sldMk cId="2402087499" sldId="510"/>
            <ac:cxnSpMk id="24" creationId="{3609EAAB-A1EE-480F-8216-311C15DC27D3}"/>
          </ac:cxnSpMkLst>
        </pc:cxnChg>
        <pc:cxnChg chg="add del">
          <ac:chgData name="Rajeev Balasubramonian" userId="1894f8d5-da90-49db-a2d5-cc99062af5ba" providerId="ADAL" clId="{D94B7FF8-AF02-4940-89D2-87E87175E558}" dt="2018-03-23T21:33:34.491" v="13675" actId="478"/>
          <ac:cxnSpMkLst>
            <pc:docMk/>
            <pc:sldMk cId="2402087499" sldId="510"/>
            <ac:cxnSpMk id="27" creationId="{DA4B6439-780C-4723-97CC-B2CA16A9DEA0}"/>
          </ac:cxnSpMkLst>
        </pc:cxnChg>
        <pc:cxnChg chg="add del">
          <ac:chgData name="Rajeev Balasubramonian" userId="1894f8d5-da90-49db-a2d5-cc99062af5ba" providerId="ADAL" clId="{D94B7FF8-AF02-4940-89D2-87E87175E558}" dt="2018-03-23T21:33:34.491" v="13675" actId="478"/>
          <ac:cxnSpMkLst>
            <pc:docMk/>
            <pc:sldMk cId="2402087499" sldId="510"/>
            <ac:cxnSpMk id="35" creationId="{48631FFD-FDD0-40AC-A597-38072DF0C66F}"/>
          </ac:cxnSpMkLst>
        </pc:cxn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37" creationId="{B0D3AE6D-66E2-41DC-86B1-5C656540DA20}"/>
          </ac:cxnSpMkLst>
        </pc:cxn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46" creationId="{297547C8-2ADD-418C-8AD2-D102CDCF44DF}"/>
          </ac:cxnSpMkLst>
        </pc:cxnChg>
        <pc:cxnChg chg="add mod">
          <ac:chgData name="Rajeev Balasubramonian" userId="1894f8d5-da90-49db-a2d5-cc99062af5ba" providerId="ADAL" clId="{D94B7FF8-AF02-4940-89D2-87E87175E558}" dt="2018-03-23T21:56:51.446" v="14126" actId="1076"/>
          <ac:cxnSpMkLst>
            <pc:docMk/>
            <pc:sldMk cId="2402087499" sldId="510"/>
            <ac:cxnSpMk id="48" creationId="{9B603D22-07BE-45DE-94DB-02EB64E83637}"/>
          </ac:cxnSpMkLst>
        </pc:cxnChg>
        <pc:cxnChg chg="add mod">
          <ac:chgData name="Rajeev Balasubramonian" userId="1894f8d5-da90-49db-a2d5-cc99062af5ba" providerId="ADAL" clId="{D94B7FF8-AF02-4940-89D2-87E87175E558}" dt="2018-03-23T22:03:07.261" v="14248" actId="692"/>
          <ac:cxnSpMkLst>
            <pc:docMk/>
            <pc:sldMk cId="2402087499" sldId="510"/>
            <ac:cxnSpMk id="61" creationId="{955B527C-2D26-4595-9C10-7D0A9A9A9D14}"/>
          </ac:cxnSpMkLst>
        </pc:cxnChg>
        <pc:cxnChg chg="add mod">
          <ac:chgData name="Rajeev Balasubramonian" userId="1894f8d5-da90-49db-a2d5-cc99062af5ba" providerId="ADAL" clId="{D94B7FF8-AF02-4940-89D2-87E87175E558}" dt="2018-03-23T22:03:19.381" v="14251" actId="14100"/>
          <ac:cxnSpMkLst>
            <pc:docMk/>
            <pc:sldMk cId="2402087499" sldId="510"/>
            <ac:cxnSpMk id="62" creationId="{02D6BB64-0A04-4565-9838-B8A60CE0BE5C}"/>
          </ac:cxnSpMkLst>
        </pc:cxnChg>
      </pc:sldChg>
      <pc:sldChg chg="modSp add del">
        <pc:chgData name="Rajeev Balasubramonian" userId="1894f8d5-da90-49db-a2d5-cc99062af5ba" providerId="ADAL" clId="{D94B7FF8-AF02-4940-89D2-87E87175E558}" dt="2018-03-23T22:11:03.930" v="14340" actId="2696"/>
        <pc:sldMkLst>
          <pc:docMk/>
          <pc:sldMk cId="4037948993" sldId="511"/>
        </pc:sldMkLst>
        <pc:spChg chg="mod">
          <ac:chgData name="Rajeev Balasubramonian" userId="1894f8d5-da90-49db-a2d5-cc99062af5ba" providerId="ADAL" clId="{D94B7FF8-AF02-4940-89D2-87E87175E558}" dt="2018-03-22T02:55:57.829" v="11473" actId="20577"/>
          <ac:spMkLst>
            <pc:docMk/>
            <pc:sldMk cId="4037948993" sldId="511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2:56:12.491" v="11537" actId="20577"/>
          <ac:spMkLst>
            <pc:docMk/>
            <pc:sldMk cId="4037948993" sldId="511"/>
            <ac:spMk id="9" creationId="{6CDA9C4B-97C4-4CB5-8C86-C54A209398B5}"/>
          </ac:spMkLst>
        </pc:spChg>
      </pc:sldChg>
      <pc:sldChg chg="modSp add del">
        <pc:chgData name="Rajeev Balasubramonian" userId="1894f8d5-da90-49db-a2d5-cc99062af5ba" providerId="ADAL" clId="{D94B7FF8-AF02-4940-89D2-87E87175E558}" dt="2018-03-22T03:03:04.943" v="12030" actId="2696"/>
        <pc:sldMkLst>
          <pc:docMk/>
          <pc:sldMk cId="3835593170" sldId="512"/>
        </pc:sldMkLst>
        <pc:spChg chg="mod">
          <ac:chgData name="Rajeev Balasubramonian" userId="1894f8d5-da90-49db-a2d5-cc99062af5ba" providerId="ADAL" clId="{D94B7FF8-AF02-4940-89D2-87E87175E558}" dt="2018-03-22T02:57:27.123" v="11634" actId="20577"/>
          <ac:spMkLst>
            <pc:docMk/>
            <pc:sldMk cId="3835593170" sldId="512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2:57:54.781" v="11739" actId="2696"/>
          <ac:spMkLst>
            <pc:docMk/>
            <pc:sldMk cId="3835593170" sldId="512"/>
            <ac:spMk id="9" creationId="{6CDA9C4B-97C4-4CB5-8C86-C54A209398B5}"/>
          </ac:spMkLst>
        </pc:spChg>
      </pc:sldChg>
      <pc:sldChg chg="modSp add del">
        <pc:chgData name="Rajeev Balasubramonian" userId="1894f8d5-da90-49db-a2d5-cc99062af5ba" providerId="ADAL" clId="{D94B7FF8-AF02-4940-89D2-87E87175E558}" dt="2018-03-23T22:10:56.068" v="14339" actId="2696"/>
        <pc:sldMkLst>
          <pc:docMk/>
          <pc:sldMk cId="3556600414" sldId="513"/>
        </pc:sldMkLst>
        <pc:spChg chg="mod">
          <ac:chgData name="Rajeev Balasubramonian" userId="1894f8d5-da90-49db-a2d5-cc99062af5ba" providerId="ADAL" clId="{D94B7FF8-AF02-4940-89D2-87E87175E558}" dt="2018-03-22T02:59:38.494" v="11769" actId="20577"/>
          <ac:spMkLst>
            <pc:docMk/>
            <pc:sldMk cId="3556600414" sldId="513"/>
            <ac:spMk id="2" creationId="{00000000-0000-0000-0000-000000000000}"/>
          </ac:spMkLst>
        </pc:spChg>
        <pc:spChg chg="mod">
          <ac:chgData name="Rajeev Balasubramonian" userId="1894f8d5-da90-49db-a2d5-cc99062af5ba" providerId="ADAL" clId="{D94B7FF8-AF02-4940-89D2-87E87175E558}" dt="2018-03-22T02:59:58.866" v="11771" actId="20577"/>
          <ac:spMkLst>
            <pc:docMk/>
            <pc:sldMk cId="3556600414" sldId="513"/>
            <ac:spMk id="9" creationId="{6CDA9C4B-97C4-4CB5-8C86-C54A209398B5}"/>
          </ac:spMkLst>
        </pc:spChg>
      </pc:sldChg>
      <pc:sldChg chg="addSp delSp modSp add del delAnim modAnim">
        <pc:chgData name="Rajeev Balasubramonian" userId="1894f8d5-da90-49db-a2d5-cc99062af5ba" providerId="ADAL" clId="{D94B7FF8-AF02-4940-89D2-87E87175E558}" dt="2018-03-23T19:56:53.695" v="12648" actId="2696"/>
        <pc:sldMkLst>
          <pc:docMk/>
          <pc:sldMk cId="930532924" sldId="514"/>
        </pc:sldMkLst>
        <pc:spChg chg="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10" creationId="{1FD487EB-DBA0-4C4E-8C48-9B1C8AF55A6F}"/>
          </ac:spMkLst>
        </pc:spChg>
        <pc:spChg chg="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11" creationId="{C66FB6B4-B06F-4732-8CFF-DDEC54976ED2}"/>
          </ac:spMkLst>
        </pc:spChg>
        <pc:spChg chg="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12" creationId="{2F0281D7-0C85-47E0-9DA0-BBBC9A1E546F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3" creationId="{2741E54C-1ED3-49FD-A8B1-F1F29759CB4F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4" creationId="{A2886D11-0D32-445F-A382-3E5822B2E239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5" creationId="{0902D9C4-D31C-45EA-8A0E-306892F7B4F9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6" creationId="{2066115A-E7A0-45D4-8B88-4BE7D418562B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7" creationId="{770AFCEC-0615-4B6B-8406-3C523DFD2252}"/>
          </ac:spMkLst>
        </pc:spChg>
        <pc:spChg chg="del mod">
          <ac:chgData name="Rajeev Balasubramonian" userId="1894f8d5-da90-49db-a2d5-cc99062af5ba" providerId="ADAL" clId="{D94B7FF8-AF02-4940-89D2-87E87175E558}" dt="2018-03-23T19:54:33.848" v="12638" actId="2696"/>
          <ac:spMkLst>
            <pc:docMk/>
            <pc:sldMk cId="930532924" sldId="514"/>
            <ac:spMk id="18" creationId="{01286837-6AC1-4B6A-8377-1DC2D7A4CBD9}"/>
          </ac:spMkLst>
        </pc:spChg>
        <pc:spChg chg="del">
          <ac:chgData name="Rajeev Balasubramonian" userId="1894f8d5-da90-49db-a2d5-cc99062af5ba" providerId="ADAL" clId="{D94B7FF8-AF02-4940-89D2-87E87175E558}" dt="2018-03-23T19:52:27.879" v="12598" actId="478"/>
          <ac:spMkLst>
            <pc:docMk/>
            <pc:sldMk cId="930532924" sldId="514"/>
            <ac:spMk id="21" creationId="{6FC2D88D-6DDF-4755-AE1B-105B612BE843}"/>
          </ac:spMkLst>
        </pc:spChg>
        <pc:spChg chg="del">
          <ac:chgData name="Rajeev Balasubramonian" userId="1894f8d5-da90-49db-a2d5-cc99062af5ba" providerId="ADAL" clId="{D94B7FF8-AF02-4940-89D2-87E87175E558}" dt="2018-03-23T19:52:31.080" v="12600" actId="478"/>
          <ac:spMkLst>
            <pc:docMk/>
            <pc:sldMk cId="930532924" sldId="514"/>
            <ac:spMk id="22" creationId="{4ECE19C3-451F-4F3F-846D-EC46ED3F18AD}"/>
          </ac:spMkLst>
        </pc:spChg>
        <pc:spChg chg="del">
          <ac:chgData name="Rajeev Balasubramonian" userId="1894f8d5-da90-49db-a2d5-cc99062af5ba" providerId="ADAL" clId="{D94B7FF8-AF02-4940-89D2-87E87175E558}" dt="2018-03-23T19:52:33.997" v="12602" actId="478"/>
          <ac:spMkLst>
            <pc:docMk/>
            <pc:sldMk cId="930532924" sldId="514"/>
            <ac:spMk id="23" creationId="{DD6F1161-C08C-46BC-8F95-0113F57C096B}"/>
          </ac:spMkLst>
        </pc:spChg>
        <pc:spChg chg="del">
          <ac:chgData name="Rajeev Balasubramonian" userId="1894f8d5-da90-49db-a2d5-cc99062af5ba" providerId="ADAL" clId="{D94B7FF8-AF02-4940-89D2-87E87175E558}" dt="2018-03-23T19:52:36.526" v="12604" actId="478"/>
          <ac:spMkLst>
            <pc:docMk/>
            <pc:sldMk cId="930532924" sldId="514"/>
            <ac:spMk id="24" creationId="{8E5C3FD9-C862-4D45-A4B5-915C6542E769}"/>
          </ac:spMkLst>
        </pc:spChg>
        <pc:spChg chg="del">
          <ac:chgData name="Rajeev Balasubramonian" userId="1894f8d5-da90-49db-a2d5-cc99062af5ba" providerId="ADAL" clId="{D94B7FF8-AF02-4940-89D2-87E87175E558}" dt="2018-03-23T19:52:39.041" v="12606" actId="478"/>
          <ac:spMkLst>
            <pc:docMk/>
            <pc:sldMk cId="930532924" sldId="514"/>
            <ac:spMk id="25" creationId="{8A784DD2-8DAF-4393-BBFD-33D16395D93D}"/>
          </ac:spMkLst>
        </pc:spChg>
        <pc:spChg chg="del">
          <ac:chgData name="Rajeev Balasubramonian" userId="1894f8d5-da90-49db-a2d5-cc99062af5ba" providerId="ADAL" clId="{D94B7FF8-AF02-4940-89D2-87E87175E558}" dt="2018-03-23T19:52:41.167" v="12608" actId="478"/>
          <ac:spMkLst>
            <pc:docMk/>
            <pc:sldMk cId="930532924" sldId="514"/>
            <ac:spMk id="26" creationId="{D6FF17DB-8997-4A80-B956-08D743D6DC45}"/>
          </ac:spMkLst>
        </pc:spChg>
        <pc:spChg chg="del">
          <ac:chgData name="Rajeev Balasubramonian" userId="1894f8d5-da90-49db-a2d5-cc99062af5ba" providerId="ADAL" clId="{D94B7FF8-AF02-4940-89D2-87E87175E558}" dt="2018-03-23T19:52:44.615" v="12610" actId="478"/>
          <ac:spMkLst>
            <pc:docMk/>
            <pc:sldMk cId="930532924" sldId="514"/>
            <ac:spMk id="33" creationId="{346486F6-289B-4086-9484-0169A2EB81D4}"/>
          </ac:spMkLst>
        </pc:spChg>
        <pc:spChg chg="del">
          <ac:chgData name="Rajeev Balasubramonian" userId="1894f8d5-da90-49db-a2d5-cc99062af5ba" providerId="ADAL" clId="{D94B7FF8-AF02-4940-89D2-87E87175E558}" dt="2018-03-23T19:52:46.672" v="12612" actId="478"/>
          <ac:spMkLst>
            <pc:docMk/>
            <pc:sldMk cId="930532924" sldId="514"/>
            <ac:spMk id="34" creationId="{4A72BBE3-E326-418B-AC84-2EF200A69615}"/>
          </ac:spMkLst>
        </pc:spChg>
        <pc:spChg chg="del">
          <ac:chgData name="Rajeev Balasubramonian" userId="1894f8d5-da90-49db-a2d5-cc99062af5ba" providerId="ADAL" clId="{D94B7FF8-AF02-4940-89D2-87E87175E558}" dt="2018-03-23T19:52:48.830" v="12614" actId="478"/>
          <ac:spMkLst>
            <pc:docMk/>
            <pc:sldMk cId="930532924" sldId="514"/>
            <ac:spMk id="35" creationId="{B7233ADB-1A8F-416F-ADBD-D863F6AB654B}"/>
          </ac:spMkLst>
        </pc:spChg>
        <pc:spChg chg="del">
          <ac:chgData name="Rajeev Balasubramonian" userId="1894f8d5-da90-49db-a2d5-cc99062af5ba" providerId="ADAL" clId="{D94B7FF8-AF02-4940-89D2-87E87175E558}" dt="2018-03-23T19:52:51.079" v="12616" actId="478"/>
          <ac:spMkLst>
            <pc:docMk/>
            <pc:sldMk cId="930532924" sldId="514"/>
            <ac:spMk id="36" creationId="{015BB872-A38E-4AC1-880E-0D6FEE56354F}"/>
          </ac:spMkLst>
        </pc:spChg>
        <pc:spChg chg="del">
          <ac:chgData name="Rajeev Balasubramonian" userId="1894f8d5-da90-49db-a2d5-cc99062af5ba" providerId="ADAL" clId="{D94B7FF8-AF02-4940-89D2-87E87175E558}" dt="2018-03-23T19:52:53.360" v="12618" actId="478"/>
          <ac:spMkLst>
            <pc:docMk/>
            <pc:sldMk cId="930532924" sldId="514"/>
            <ac:spMk id="37" creationId="{1B80BA21-C916-48B2-9E11-301EC357FC27}"/>
          </ac:spMkLst>
        </pc:spChg>
        <pc:spChg chg="del">
          <ac:chgData name="Rajeev Balasubramonian" userId="1894f8d5-da90-49db-a2d5-cc99062af5ba" providerId="ADAL" clId="{D94B7FF8-AF02-4940-89D2-87E87175E558}" dt="2018-03-23T19:52:55.547" v="12620" actId="478"/>
          <ac:spMkLst>
            <pc:docMk/>
            <pc:sldMk cId="930532924" sldId="514"/>
            <ac:spMk id="38" creationId="{901A7B21-76DE-4866-B729-F50AECD2FEB1}"/>
          </ac:spMkLst>
        </pc:spChg>
        <pc:spChg chg="del">
          <ac:chgData name="Rajeev Balasubramonian" userId="1894f8d5-da90-49db-a2d5-cc99062af5ba" providerId="ADAL" clId="{D94B7FF8-AF02-4940-89D2-87E87175E558}" dt="2018-03-23T19:52:58.363" v="12622" actId="478"/>
          <ac:spMkLst>
            <pc:docMk/>
            <pc:sldMk cId="930532924" sldId="514"/>
            <ac:spMk id="39" creationId="{38F8E4F6-85D4-45C3-90DF-2EB74AF2B044}"/>
          </ac:spMkLst>
        </pc:spChg>
        <pc:spChg chg="del">
          <ac:chgData name="Rajeev Balasubramonian" userId="1894f8d5-da90-49db-a2d5-cc99062af5ba" providerId="ADAL" clId="{D94B7FF8-AF02-4940-89D2-87E87175E558}" dt="2018-03-23T19:53:00.304" v="12624" actId="478"/>
          <ac:spMkLst>
            <pc:docMk/>
            <pc:sldMk cId="930532924" sldId="514"/>
            <ac:spMk id="40" creationId="{DED673E4-836E-4A0A-9A86-C417580ED474}"/>
          </ac:spMkLst>
        </pc:spChg>
        <pc:spChg chg="del">
          <ac:chgData name="Rajeev Balasubramonian" userId="1894f8d5-da90-49db-a2d5-cc99062af5ba" providerId="ADAL" clId="{D94B7FF8-AF02-4940-89D2-87E87175E558}" dt="2018-03-23T19:53:01.535" v="12625" actId="478"/>
          <ac:spMkLst>
            <pc:docMk/>
            <pc:sldMk cId="930532924" sldId="514"/>
            <ac:spMk id="41" creationId="{0D685024-B5C9-45CC-B4B1-B78BD8992546}"/>
          </ac:spMkLst>
        </pc:spChg>
        <pc:spChg chg="del">
          <ac:chgData name="Rajeev Balasubramonian" userId="1894f8d5-da90-49db-a2d5-cc99062af5ba" providerId="ADAL" clId="{D94B7FF8-AF02-4940-89D2-87E87175E558}" dt="2018-03-23T19:53:03.763" v="12626" actId="478"/>
          <ac:spMkLst>
            <pc:docMk/>
            <pc:sldMk cId="930532924" sldId="514"/>
            <ac:spMk id="42" creationId="{7083E0C5-7CDF-4D9F-8110-CFABFBB31509}"/>
          </ac:spMkLst>
        </pc:spChg>
        <pc:spChg chg="del">
          <ac:chgData name="Rajeev Balasubramonian" userId="1894f8d5-da90-49db-a2d5-cc99062af5ba" providerId="ADAL" clId="{D94B7FF8-AF02-4940-89D2-87E87175E558}" dt="2018-03-23T19:53:05.356" v="12627" actId="478"/>
          <ac:spMkLst>
            <pc:docMk/>
            <pc:sldMk cId="930532924" sldId="514"/>
            <ac:spMk id="43" creationId="{128EFAB2-62B1-408F-8A0F-0325BF344541}"/>
          </ac:spMkLst>
        </pc:spChg>
        <pc:spChg chg="del">
          <ac:chgData name="Rajeev Balasubramonian" userId="1894f8d5-da90-49db-a2d5-cc99062af5ba" providerId="ADAL" clId="{D94B7FF8-AF02-4940-89D2-87E87175E558}" dt="2018-03-23T19:53:06.949" v="12628" actId="478"/>
          <ac:spMkLst>
            <pc:docMk/>
            <pc:sldMk cId="930532924" sldId="514"/>
            <ac:spMk id="44" creationId="{9CBD360B-19AD-439E-8649-9A0CB01C9010}"/>
          </ac:spMkLst>
        </pc:spChg>
        <pc:spChg chg="del mod">
          <ac:chgData name="Rajeev Balasubramonian" userId="1894f8d5-da90-49db-a2d5-cc99062af5ba" providerId="ADAL" clId="{D94B7FF8-AF02-4940-89D2-87E87175E558}" dt="2018-03-23T19:52:25.963" v="12597" actId="478"/>
          <ac:spMkLst>
            <pc:docMk/>
            <pc:sldMk cId="930532924" sldId="514"/>
            <ac:spMk id="45" creationId="{19B4811E-3E65-48D6-B714-94C124D20969}"/>
          </ac:spMkLst>
        </pc:spChg>
        <pc:spChg chg="del">
          <ac:chgData name="Rajeev Balasubramonian" userId="1894f8d5-da90-49db-a2d5-cc99062af5ba" providerId="ADAL" clId="{D94B7FF8-AF02-4940-89D2-87E87175E558}" dt="2018-03-23T19:52:29.219" v="12599" actId="478"/>
          <ac:spMkLst>
            <pc:docMk/>
            <pc:sldMk cId="930532924" sldId="514"/>
            <ac:spMk id="46" creationId="{4AE0949E-1BE0-4656-B669-BE490D8F3A9A}"/>
          </ac:spMkLst>
        </pc:spChg>
        <pc:spChg chg="del">
          <ac:chgData name="Rajeev Balasubramonian" userId="1894f8d5-da90-49db-a2d5-cc99062af5ba" providerId="ADAL" clId="{D94B7FF8-AF02-4940-89D2-87E87175E558}" dt="2018-03-23T19:52:32.535" v="12601" actId="478"/>
          <ac:spMkLst>
            <pc:docMk/>
            <pc:sldMk cId="930532924" sldId="514"/>
            <ac:spMk id="47" creationId="{DC9D1EAE-90F4-46EF-8CD6-427C38846BDF}"/>
          </ac:spMkLst>
        </pc:spChg>
        <pc:spChg chg="del">
          <ac:chgData name="Rajeev Balasubramonian" userId="1894f8d5-da90-49db-a2d5-cc99062af5ba" providerId="ADAL" clId="{D94B7FF8-AF02-4940-89D2-87E87175E558}" dt="2018-03-23T19:52:35.700" v="12603" actId="478"/>
          <ac:spMkLst>
            <pc:docMk/>
            <pc:sldMk cId="930532924" sldId="514"/>
            <ac:spMk id="48" creationId="{5A2B4C98-0B42-46EA-BAF1-7C9DAA088D96}"/>
          </ac:spMkLst>
        </pc:spChg>
        <pc:spChg chg="del">
          <ac:chgData name="Rajeev Balasubramonian" userId="1894f8d5-da90-49db-a2d5-cc99062af5ba" providerId="ADAL" clId="{D94B7FF8-AF02-4940-89D2-87E87175E558}" dt="2018-03-23T19:52:38.031" v="12605" actId="478"/>
          <ac:spMkLst>
            <pc:docMk/>
            <pc:sldMk cId="930532924" sldId="514"/>
            <ac:spMk id="49" creationId="{F2133664-D991-4C82-BCC5-83E125523542}"/>
          </ac:spMkLst>
        </pc:spChg>
        <pc:spChg chg="del">
          <ac:chgData name="Rajeev Balasubramonian" userId="1894f8d5-da90-49db-a2d5-cc99062af5ba" providerId="ADAL" clId="{D94B7FF8-AF02-4940-89D2-87E87175E558}" dt="2018-03-23T19:52:40.384" v="12607" actId="478"/>
          <ac:spMkLst>
            <pc:docMk/>
            <pc:sldMk cId="930532924" sldId="514"/>
            <ac:spMk id="50" creationId="{BF56E556-14C1-4BEA-910E-CC2A88285E8E}"/>
          </ac:spMkLst>
        </pc:spChg>
        <pc:spChg chg="del">
          <ac:chgData name="Rajeev Balasubramonian" userId="1894f8d5-da90-49db-a2d5-cc99062af5ba" providerId="ADAL" clId="{D94B7FF8-AF02-4940-89D2-87E87175E558}" dt="2018-03-23T19:52:43.535" v="12609" actId="478"/>
          <ac:spMkLst>
            <pc:docMk/>
            <pc:sldMk cId="930532924" sldId="514"/>
            <ac:spMk id="51" creationId="{432065AC-340B-4035-975A-2DC2DD608D81}"/>
          </ac:spMkLst>
        </pc:spChg>
        <pc:spChg chg="del">
          <ac:chgData name="Rajeev Balasubramonian" userId="1894f8d5-da90-49db-a2d5-cc99062af5ba" providerId="ADAL" clId="{D94B7FF8-AF02-4940-89D2-87E87175E558}" dt="2018-03-23T19:52:45.923" v="12611" actId="478"/>
          <ac:spMkLst>
            <pc:docMk/>
            <pc:sldMk cId="930532924" sldId="514"/>
            <ac:spMk id="52" creationId="{36250C0F-D269-4CB5-A612-B8A4E34E6A8E}"/>
          </ac:spMkLst>
        </pc:spChg>
        <pc:spChg chg="del">
          <ac:chgData name="Rajeev Balasubramonian" userId="1894f8d5-da90-49db-a2d5-cc99062af5ba" providerId="ADAL" clId="{D94B7FF8-AF02-4940-89D2-87E87175E558}" dt="2018-03-23T19:52:48.059" v="12613" actId="478"/>
          <ac:spMkLst>
            <pc:docMk/>
            <pc:sldMk cId="930532924" sldId="514"/>
            <ac:spMk id="53" creationId="{A8A5DB80-CF47-4879-95E3-DACD1116049F}"/>
          </ac:spMkLst>
        </pc:spChg>
        <pc:spChg chg="del">
          <ac:chgData name="Rajeev Balasubramonian" userId="1894f8d5-da90-49db-a2d5-cc99062af5ba" providerId="ADAL" clId="{D94B7FF8-AF02-4940-89D2-87E87175E558}" dt="2018-03-23T19:52:50.193" v="12615" actId="478"/>
          <ac:spMkLst>
            <pc:docMk/>
            <pc:sldMk cId="930532924" sldId="514"/>
            <ac:spMk id="54" creationId="{E5552687-FE01-497C-9EE9-2B8AC738EC32}"/>
          </ac:spMkLst>
        </pc:spChg>
        <pc:spChg chg="del">
          <ac:chgData name="Rajeev Balasubramonian" userId="1894f8d5-da90-49db-a2d5-cc99062af5ba" providerId="ADAL" clId="{D94B7FF8-AF02-4940-89D2-87E87175E558}" dt="2018-03-23T19:52:52.524" v="12617" actId="478"/>
          <ac:spMkLst>
            <pc:docMk/>
            <pc:sldMk cId="930532924" sldId="514"/>
            <ac:spMk id="55" creationId="{30237015-7044-4146-8DEF-4223455A1097}"/>
          </ac:spMkLst>
        </pc:spChg>
        <pc:spChg chg="del">
          <ac:chgData name="Rajeev Balasubramonian" userId="1894f8d5-da90-49db-a2d5-cc99062af5ba" providerId="ADAL" clId="{D94B7FF8-AF02-4940-89D2-87E87175E558}" dt="2018-03-23T19:52:54.766" v="12619" actId="478"/>
          <ac:spMkLst>
            <pc:docMk/>
            <pc:sldMk cId="930532924" sldId="514"/>
            <ac:spMk id="56" creationId="{1AEB497C-FFBD-4F85-AC89-4BE590D197CB}"/>
          </ac:spMkLst>
        </pc:spChg>
        <pc:spChg chg="del">
          <ac:chgData name="Rajeev Balasubramonian" userId="1894f8d5-da90-49db-a2d5-cc99062af5ba" providerId="ADAL" clId="{D94B7FF8-AF02-4940-89D2-87E87175E558}" dt="2018-03-23T19:52:57.567" v="12621" actId="478"/>
          <ac:spMkLst>
            <pc:docMk/>
            <pc:sldMk cId="930532924" sldId="514"/>
            <ac:spMk id="57" creationId="{DBE6B879-B2BE-4F5F-A717-F165B023288C}"/>
          </ac:spMkLst>
        </pc:spChg>
        <pc:spChg chg="del">
          <ac:chgData name="Rajeev Balasubramonian" userId="1894f8d5-da90-49db-a2d5-cc99062af5ba" providerId="ADAL" clId="{D94B7FF8-AF02-4940-89D2-87E87175E558}" dt="2018-03-23T19:52:59.586" v="12623" actId="478"/>
          <ac:spMkLst>
            <pc:docMk/>
            <pc:sldMk cId="930532924" sldId="514"/>
            <ac:spMk id="58" creationId="{38BF16BB-5BCE-49C1-ACC9-F48D88CF1C92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59" creationId="{D50820D2-CB88-4A75-BE13-9432E5F0C072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0" creationId="{1477A3A8-9A40-4E3D-9729-951AF3A44547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1" creationId="{23576FC2-AEAE-4E0D-AE5A-052483220435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2" creationId="{0F8DC967-5025-4050-AD3B-49459277C4E0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3" creationId="{B35BB633-F061-4C9C-A585-5219C5E73518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4" creationId="{BA453E22-1103-4EEB-98A6-75D9395F5C1B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5" creationId="{D6014D82-07EF-4169-A3C2-D779A211D561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6" creationId="{38DAE541-4D17-423F-88B0-F0E466B4FEFF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7" creationId="{AF7E3B75-4829-4B53-A0BE-4FD6C2136C91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8" creationId="{699FEA8B-B5C9-4467-82FC-FAFC013E1E38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69" creationId="{59689A6E-5CE1-4966-AAE1-777192A27DEF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0" creationId="{87F47767-35A8-4713-AE61-DF8AB94D6E4D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1" creationId="{7200D659-268E-4EAC-80A9-254FB3060171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2" creationId="{B5FC8A24-20EB-455B-AFBB-751CB83E7809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3" creationId="{EC9A0043-96D7-43AF-9104-A61100E0CBD9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4" creationId="{C5D00AB3-644A-4FDA-AE7E-59EC4D7FA86C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5" creationId="{EDFE15EB-DC74-4C24-B4E6-1710A949F115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6" creationId="{AFA34925-0DDB-45B7-AB2C-BE835B77D5D2}"/>
          </ac:spMkLst>
        </pc:spChg>
        <pc:spChg chg="add del">
          <ac:chgData name="Rajeev Balasubramonian" userId="1894f8d5-da90-49db-a2d5-cc99062af5ba" providerId="ADAL" clId="{D94B7FF8-AF02-4940-89D2-87E87175E558}" dt="2018-03-23T19:54:20.982" v="12637" actId="478"/>
          <ac:spMkLst>
            <pc:docMk/>
            <pc:sldMk cId="930532924" sldId="514"/>
            <ac:spMk id="77" creationId="{9742254E-5DA9-4E5D-8C07-6CEAFDE74B4E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8" creationId="{BCBA2062-1F25-4790-BA78-70C1043450BB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79" creationId="{F76FB90C-A80D-43FE-97C2-FC5612BB5071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80" creationId="{C26D0AEA-762F-4E18-A753-28E20F66E858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81" creationId="{CD93F47E-06CF-46B1-B2BA-A0B31E665CEE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82" creationId="{CF94AD47-7D60-48FD-81E6-B568821CA922}"/>
          </ac:spMkLst>
        </pc:spChg>
        <pc:spChg chg="add mod">
          <ac:chgData name="Rajeev Balasubramonian" userId="1894f8d5-da90-49db-a2d5-cc99062af5ba" providerId="ADAL" clId="{D94B7FF8-AF02-4940-89D2-87E87175E558}" dt="2018-03-23T19:56:09.664" v="12645" actId="1076"/>
          <ac:spMkLst>
            <pc:docMk/>
            <pc:sldMk cId="930532924" sldId="514"/>
            <ac:spMk id="83" creationId="{E23539C5-2F8B-40BA-AB6C-BB8BD4AB03B1}"/>
          </ac:spMkLst>
        </pc:spChg>
      </pc:sldChg>
      <pc:sldChg chg="addSp modSp add del modAnim">
        <pc:chgData name="Rajeev Balasubramonian" userId="1894f8d5-da90-49db-a2d5-cc99062af5ba" providerId="ADAL" clId="{D94B7FF8-AF02-4940-89D2-87E87175E558}" dt="2018-03-23T19:59:09.798" v="12657" actId="2696"/>
        <pc:sldMkLst>
          <pc:docMk/>
          <pc:sldMk cId="1795694052" sldId="515"/>
        </pc:sldMkLst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" creationId="{BB622A23-6399-444A-95D4-162DD473D50C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10" creationId="{1FD487EB-DBA0-4C4E-8C48-9B1C8AF55A6F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11" creationId="{C66FB6B4-B06F-4732-8CFF-DDEC54976ED2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12" creationId="{2F0281D7-0C85-47E0-9DA0-BBBC9A1E546F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4" creationId="{9D5A060B-58C9-4C7A-8352-CE55EF57406C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5" creationId="{1C4930D4-4989-49FC-822A-7B4D2B4B3DCA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6" creationId="{C8564E79-8449-4B19-A995-8C0669DE140C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7" creationId="{E93F74E7-B362-483B-B4A3-EF22F34AB766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8" creationId="{F5731A5D-BD59-465D-84E4-3E07904B0B5C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39" creationId="{4ECA050E-F872-4E7B-940D-41330F30E3F7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0" creationId="{FF8D76FA-3DDB-4D3B-AC1E-9C372694B229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1" creationId="{C9A9F239-DE86-4F05-B625-C5A465CD9F4F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2" creationId="{6D468F79-C222-4F0B-B50D-BC0B68E7CF93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3" creationId="{3B25A4E2-3E03-4909-8DEF-0679979EC833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4" creationId="{72B2B474-CD63-4B14-92BB-9E6118B2E1B5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5" creationId="{FF7F7D37-31AD-4D31-BFDF-59320FC9FA7C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6" creationId="{0D63E33E-41BC-410C-88E0-231D7A66C46A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7" creationId="{11D0B02C-BDFA-4F85-A149-0ABAD15ED7C0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8" creationId="{F568D7C3-3D59-4090-9FC4-312A43B21E8D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49" creationId="{7E609D06-756E-471D-A733-677599643AE6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0" creationId="{84B4A658-E8A7-4A6D-9D83-0049CF68EC77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1" creationId="{6706926B-4821-4F55-86BC-C835940EF7BE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2" creationId="{784FF10A-FD98-4485-977B-07D8F83E97A8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3" creationId="{F2B72252-AC0E-4FC7-8B68-3C4E581C91C6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4" creationId="{CD60437D-E51F-47BA-A61C-4CBB6185A78D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5" creationId="{71357005-2A9B-4C90-B866-4DF5BC8E8A43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6" creationId="{2C9AB572-C5D2-445D-B26D-D9E84346B135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7" creationId="{96690548-8776-495B-A998-87B1F368B62A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8" creationId="{344AFE01-0D11-4E05-9B02-79D7A9C157BE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59" creationId="{D50820D2-CB88-4A75-BE13-9432E5F0C072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0" creationId="{1477A3A8-9A40-4E3D-9729-951AF3A44547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1" creationId="{23576FC2-AEAE-4E0D-AE5A-052483220435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2" creationId="{0F8DC967-5025-4050-AD3B-49459277C4E0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3" creationId="{B35BB633-F061-4C9C-A585-5219C5E73518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4" creationId="{BA453E22-1103-4EEB-98A6-75D9395F5C1B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5" creationId="{D6014D82-07EF-4169-A3C2-D779A211D561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6" creationId="{38DAE541-4D17-423F-88B0-F0E466B4FEFF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7" creationId="{AF7E3B75-4829-4B53-A0BE-4FD6C2136C91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8" creationId="{699FEA8B-B5C9-4467-82FC-FAFC013E1E38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69" creationId="{59689A6E-5CE1-4966-AAE1-777192A27DEF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0" creationId="{87F47767-35A8-4713-AE61-DF8AB94D6E4D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1" creationId="{7200D659-268E-4EAC-80A9-254FB3060171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2" creationId="{B5FC8A24-20EB-455B-AFBB-751CB83E7809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3" creationId="{EC9A0043-96D7-43AF-9104-A61100E0CBD9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4" creationId="{C5D00AB3-644A-4FDA-AE7E-59EC4D7FA86C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5" creationId="{EDFE15EB-DC74-4C24-B4E6-1710A949F115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6" creationId="{AFA34925-0DDB-45B7-AB2C-BE835B77D5D2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7" creationId="{0D72E932-8467-4704-A13D-4C5CE73D7EB2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8" creationId="{BCBA2062-1F25-4790-BA78-70C1043450BB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79" creationId="{F76FB90C-A80D-43FE-97C2-FC5612BB5071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80" creationId="{C26D0AEA-762F-4E18-A753-28E20F66E858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81" creationId="{CD93F47E-06CF-46B1-B2BA-A0B31E665CEE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82" creationId="{CF94AD47-7D60-48FD-81E6-B568821CA922}"/>
          </ac:spMkLst>
        </pc:spChg>
        <pc:spChg chg="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83" creationId="{E23539C5-2F8B-40BA-AB6C-BB8BD4AB03B1}"/>
          </ac:spMkLst>
        </pc:spChg>
        <pc:spChg chg="add mod">
          <ac:chgData name="Rajeev Balasubramonian" userId="1894f8d5-da90-49db-a2d5-cc99062af5ba" providerId="ADAL" clId="{D94B7FF8-AF02-4940-89D2-87E87175E558}" dt="2018-03-23T19:57:21.841" v="12650" actId="164"/>
          <ac:spMkLst>
            <pc:docMk/>
            <pc:sldMk cId="1795694052" sldId="515"/>
            <ac:spMk id="84" creationId="{697E9BE8-85FC-4131-B8AE-4637AD1A656E}"/>
          </ac:spMkLst>
        </pc:spChg>
        <pc:grpChg chg="add mod">
          <ac:chgData name="Rajeev Balasubramonian" userId="1894f8d5-da90-49db-a2d5-cc99062af5ba" providerId="ADAL" clId="{D94B7FF8-AF02-4940-89D2-87E87175E558}" dt="2018-03-23T19:57:48.964" v="12651" actId="14100"/>
          <ac:grpSpMkLst>
            <pc:docMk/>
            <pc:sldMk cId="1795694052" sldId="515"/>
            <ac:grpSpMk id="3" creationId="{31E0F693-F5E6-47BE-A579-0305F6A262CE}"/>
          </ac:grpSpMkLst>
        </pc:grpChg>
      </pc:sldChg>
      <pc:sldChg chg="delSp modSp add">
        <pc:chgData name="Rajeev Balasubramonian" userId="1894f8d5-da90-49db-a2d5-cc99062af5ba" providerId="ADAL" clId="{D94B7FF8-AF02-4940-89D2-87E87175E558}" dt="2018-03-23T22:42:12.531" v="14701" actId="1076"/>
        <pc:sldMkLst>
          <pc:docMk/>
          <pc:sldMk cId="2588705079" sldId="516"/>
        </pc:sldMkLst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" creationId="{BB622A23-6399-444A-95D4-162DD473D50C}"/>
          </ac:spMkLst>
        </pc:spChg>
        <pc:spChg chg="del">
          <ac:chgData name="Rajeev Balasubramonian" userId="1894f8d5-da90-49db-a2d5-cc99062af5ba" providerId="ADAL" clId="{D94B7FF8-AF02-4940-89D2-87E87175E558}" dt="2018-03-23T22:42:02.845" v="14700" actId="478"/>
          <ac:spMkLst>
            <pc:docMk/>
            <pc:sldMk cId="2588705079" sldId="516"/>
            <ac:spMk id="8" creationId="{4E6172C6-B652-4CD9-A36B-729ED064AB3E}"/>
          </ac:spMkLst>
        </pc:spChg>
        <pc:spChg chg="del">
          <ac:chgData name="Rajeev Balasubramonian" userId="1894f8d5-da90-49db-a2d5-cc99062af5ba" providerId="ADAL" clId="{D94B7FF8-AF02-4940-89D2-87E87175E558}" dt="2018-03-23T22:41:54.044" v="14699" actId="478"/>
          <ac:spMkLst>
            <pc:docMk/>
            <pc:sldMk cId="2588705079" sldId="516"/>
            <ac:spMk id="9" creationId="{6CDA9C4B-97C4-4CB5-8C86-C54A209398B5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10" creationId="{1FD487EB-DBA0-4C4E-8C48-9B1C8AF55A6F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11" creationId="{C66FB6B4-B06F-4732-8CFF-DDEC54976ED2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12" creationId="{2F0281D7-0C85-47E0-9DA0-BBBC9A1E546F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4" creationId="{9D5A060B-58C9-4C7A-8352-CE55EF57406C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5" creationId="{1C4930D4-4989-49FC-822A-7B4D2B4B3DCA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6" creationId="{C8564E79-8449-4B19-A995-8C0669DE140C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7" creationId="{E93F74E7-B362-483B-B4A3-EF22F34AB766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8" creationId="{F5731A5D-BD59-465D-84E4-3E07904B0B5C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39" creationId="{4ECA050E-F872-4E7B-940D-41330F30E3F7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0" creationId="{FF8D76FA-3DDB-4D3B-AC1E-9C372694B229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1" creationId="{C9A9F239-DE86-4F05-B625-C5A465CD9F4F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2" creationId="{6D468F79-C222-4F0B-B50D-BC0B68E7CF93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3" creationId="{3B25A4E2-3E03-4909-8DEF-0679979EC833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4" creationId="{72B2B474-CD63-4B14-92BB-9E6118B2E1B5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5" creationId="{FF7F7D37-31AD-4D31-BFDF-59320FC9FA7C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6" creationId="{0D63E33E-41BC-410C-88E0-231D7A66C46A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7" creationId="{11D0B02C-BDFA-4F85-A149-0ABAD15ED7C0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8" creationId="{F568D7C3-3D59-4090-9FC4-312A43B21E8D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49" creationId="{7E609D06-756E-471D-A733-677599643AE6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0" creationId="{84B4A658-E8A7-4A6D-9D83-0049CF68EC77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1" creationId="{6706926B-4821-4F55-86BC-C835940EF7BE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2" creationId="{784FF10A-FD98-4485-977B-07D8F83E97A8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3" creationId="{F2B72252-AC0E-4FC7-8B68-3C4E581C91C6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4" creationId="{CD60437D-E51F-47BA-A61C-4CBB6185A78D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5" creationId="{71357005-2A9B-4C90-B866-4DF5BC8E8A43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6" creationId="{2C9AB572-C5D2-445D-B26D-D9E84346B135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7" creationId="{96690548-8776-495B-A998-87B1F368B62A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8" creationId="{344AFE01-0D11-4E05-9B02-79D7A9C157BE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59" creationId="{D50820D2-CB88-4A75-BE13-9432E5F0C072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0" creationId="{1477A3A8-9A40-4E3D-9729-951AF3A44547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1" creationId="{23576FC2-AEAE-4E0D-AE5A-052483220435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2" creationId="{0F8DC967-5025-4050-AD3B-49459277C4E0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3" creationId="{B35BB633-F061-4C9C-A585-5219C5E73518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4" creationId="{BA453E22-1103-4EEB-98A6-75D9395F5C1B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5" creationId="{D6014D82-07EF-4169-A3C2-D779A211D561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6" creationId="{38DAE541-4D17-423F-88B0-F0E466B4FEFF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7" creationId="{AF7E3B75-4829-4B53-A0BE-4FD6C2136C91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8" creationId="{699FEA8B-B5C9-4467-82FC-FAFC013E1E38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69" creationId="{59689A6E-5CE1-4966-AAE1-777192A27DEF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0" creationId="{87F47767-35A8-4713-AE61-DF8AB94D6E4D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1" creationId="{7200D659-268E-4EAC-80A9-254FB3060171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2" creationId="{B5FC8A24-20EB-455B-AFBB-751CB83E7809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3" creationId="{EC9A0043-96D7-43AF-9104-A61100E0CBD9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4" creationId="{C5D00AB3-644A-4FDA-AE7E-59EC4D7FA86C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5" creationId="{EDFE15EB-DC74-4C24-B4E6-1710A949F115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6" creationId="{AFA34925-0DDB-45B7-AB2C-BE835B77D5D2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7" creationId="{0D72E932-8467-4704-A13D-4C5CE73D7EB2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8" creationId="{BCBA2062-1F25-4790-BA78-70C1043450BB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79" creationId="{F76FB90C-A80D-43FE-97C2-FC5612BB5071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80" creationId="{C26D0AEA-762F-4E18-A753-28E20F66E858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81" creationId="{CD93F47E-06CF-46B1-B2BA-A0B31E665CEE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82" creationId="{CF94AD47-7D60-48FD-81E6-B568821CA922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83" creationId="{E23539C5-2F8B-40BA-AB6C-BB8BD4AB03B1}"/>
          </ac:spMkLst>
        </pc:spChg>
        <pc:spChg chg="mod">
          <ac:chgData name="Rajeev Balasubramonian" userId="1894f8d5-da90-49db-a2d5-cc99062af5ba" providerId="ADAL" clId="{D94B7FF8-AF02-4940-89D2-87E87175E558}" dt="2018-03-23T22:42:12.531" v="14701" actId="1076"/>
          <ac:spMkLst>
            <pc:docMk/>
            <pc:sldMk cId="2588705079" sldId="516"/>
            <ac:spMk id="84" creationId="{697E9BE8-85FC-4131-B8AE-4637AD1A656E}"/>
          </ac:spMkLst>
        </pc:spChg>
      </pc:sldChg>
      <pc:sldChg chg="addSp delSp add modAnim">
        <pc:chgData name="Rajeev Balasubramonian" userId="1894f8d5-da90-49db-a2d5-cc99062af5ba" providerId="ADAL" clId="{D94B7FF8-AF02-4940-89D2-87E87175E558}" dt="2018-03-23T21:54:43.302" v="13983" actId="478"/>
        <pc:sldMkLst>
          <pc:docMk/>
          <pc:sldMk cId="1410347851" sldId="517"/>
        </pc:sldMkLst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7" creationId="{72CA3919-0478-4831-899D-899B83CEC649}"/>
          </ac:spMkLst>
        </pc:spChg>
        <pc:spChg chg="del">
          <ac:chgData name="Rajeev Balasubramonian" userId="1894f8d5-da90-49db-a2d5-cc99062af5ba" providerId="ADAL" clId="{D94B7FF8-AF02-4940-89D2-87E87175E558}" dt="2018-03-23T21:54:43.302" v="13983" actId="478"/>
          <ac:spMkLst>
            <pc:docMk/>
            <pc:sldMk cId="1410347851" sldId="517"/>
            <ac:spMk id="9" creationId="{6CDA9C4B-97C4-4CB5-8C86-C54A209398B5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0" creationId="{09327092-594D-43FB-A649-39CDA53ED21D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1" creationId="{68360343-0335-4FA4-9C42-A45389B2C76F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2" creationId="{EAA74FB9-D5C4-4A92-9E37-C03A0A1943D2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3" creationId="{0B751795-5B52-4858-B46F-C8E15FEFDDD8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4" creationId="{453349EF-3C79-4F4A-BD2C-A795DCDEA02E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5" creationId="{AB2BE840-D6BE-4D75-9FF3-488A8D1B563F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6" creationId="{3AB7208D-6B60-4268-9CB8-04A2C4F3D112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7" creationId="{CA4664F1-07E5-46E0-84A5-EC9FEB0B6B2A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8" creationId="{75B55A06-FDAF-4B93-8EDB-009E1B91E508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19" creationId="{797DFEB7-AF7F-4EAA-B3C0-585A9E85A281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25" creationId="{C17D39D8-D25F-4EE6-B81D-CFD49F77BB47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26" creationId="{C8B3AE80-995A-411E-BAFA-08EF67FAB9E3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27" creationId="{8E5B16A4-E6D1-431F-A405-CE98C52B713D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28" creationId="{A7DA1D8C-E06A-4843-AC58-D700335B0604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29" creationId="{1C564497-5832-412C-BC21-A011127832F2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0" creationId="{FEBBB7B5-E110-445D-8F88-0E2731D09C48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1" creationId="{CA2641C7-36A5-4FBC-BAF1-1C33B5FD2576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2" creationId="{86F42C62-65BB-46D5-9059-12D8D58DB15C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3" creationId="{3B8F16B4-CB39-4A16-804E-E0BF511CBCFA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4" creationId="{FA774764-43FA-4057-BA3C-7E2BAA791499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5" creationId="{E01B3951-32F2-47CE-9CFB-8C86E4D3E532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6" creationId="{BB9F8A30-F536-42DC-8352-C9AC17BF2D32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7" creationId="{E4980182-2E04-4387-8386-4957142F7EFE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8" creationId="{737B52D5-8897-475C-B754-5017F6B90367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39" creationId="{1F99E782-82D0-4988-9C15-1F64D2E8B9A9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0" creationId="{8D216562-171C-4230-ACF4-B1DD5892F0D7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1" creationId="{A1FFEF20-7DBC-4421-B1FD-89FA11D01787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2" creationId="{08CEC1CF-6EEC-45FA-AD4F-4C2689BEB7CA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4" creationId="{10AD486B-0646-4E36-8C73-08BEAC76AB18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5" creationId="{A20814F3-BE76-4AE0-A63D-07CA70B0497D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6" creationId="{45542B54-C6CB-4E53-9B3A-1083648EA384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7" creationId="{F9D79E4F-B631-4622-9336-8ACB857F99D5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8" creationId="{E9C33957-7DDF-42B9-9EAB-DC47BFDFDA15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49" creationId="{28FCF2DD-D29C-4673-A7CC-9A7817890519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50" creationId="{86A36716-5532-42B6-8933-B9F9548FB3DE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51" creationId="{8399EA6C-564D-4572-B17C-39F2B1FBE5C5}"/>
          </ac:spMkLst>
        </pc:spChg>
        <pc:spChg chg="del">
          <ac:chgData name="Rajeev Balasubramonian" userId="1894f8d5-da90-49db-a2d5-cc99062af5ba" providerId="ADAL" clId="{D94B7FF8-AF02-4940-89D2-87E87175E558}" dt="2018-03-23T20:07:01.731" v="12662" actId="478"/>
          <ac:spMkLst>
            <pc:docMk/>
            <pc:sldMk cId="1410347851" sldId="517"/>
            <ac:spMk id="52" creationId="{E5D94C82-DD78-4C8A-A6FB-772469EFD09B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17" creationId="{2F61BC53-49E3-4FD5-BD99-121AFADE8129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18" creationId="{2041DC9B-8702-45E9-BA81-4035704BC2EE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19" creationId="{025098F2-F747-4746-A94B-776EC346F580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0" creationId="{623A7DCE-5284-4872-9B40-B6BA65ECA93F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1" creationId="{E4895705-92F3-4AFF-A173-508E46C2FC11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2" creationId="{E901FC69-4E45-4220-B7D3-0CCCC4526855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3" creationId="{369C4561-951F-4035-B776-AFEB20416AA2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4" creationId="{5517831E-DDE5-4C51-B237-0C5469549F68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5" creationId="{D219A744-498D-4D32-B1F8-400FF67FDB45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6" creationId="{F00FD916-5878-43F9-B1E1-DC1C739FDDFD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27" creationId="{90EB5B4D-11CE-420E-B7D4-6666247F774D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3" creationId="{3ADC5CD2-B2A1-4214-BA34-EBCE9039C4AF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4" creationId="{4C656675-3C58-4758-A967-662D41CD169E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5" creationId="{6102FB38-743B-48E1-9A71-D71073B92BEF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6" creationId="{1163006A-E10C-4000-8241-B1A1E370F6D3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7" creationId="{EBE6B7AE-9162-4AED-8B69-FC5C49292A19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8" creationId="{96EEBF4D-B45D-4281-B1AF-C14A25894862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199" creationId="{D85584F6-7057-4372-8C79-4084B36D083E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0" creationId="{D0FFF940-232D-4A90-A1A1-71930D2E7927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1" creationId="{DDC3E428-8904-4B14-8E26-8A84215397C0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2" creationId="{616C6113-4332-433F-8216-A184DFAB1523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3" creationId="{EF71DDBD-0574-43D8-9E62-644D64D92870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4" creationId="{56E675E8-C179-4C2A-8054-3A485A82FF0A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5" creationId="{0E027BD2-390C-4A57-B82C-BBDA625C949E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6" creationId="{2AAB177E-47DF-469D-AB08-46D8ABE75981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7" creationId="{D8CE08D7-8C5F-4BED-B3B6-D6ACF52522A3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8" creationId="{FF46FFD8-BF39-43D3-A751-F8107E23D67C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09" creationId="{C73D74E4-E7BE-4C05-9A66-DEFA96B223D7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0" creationId="{53868607-93E4-4476-8F22-1B31C7DCF15E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5" creationId="{D17E739C-0651-4B87-AD71-32C801E06934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6" creationId="{80DE3B59-F0E3-487B-8BD9-8F134A5BBC0B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7" creationId="{A71C7684-8A25-471B-9846-C0A0A6EA7642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8" creationId="{47B11A11-86A5-453C-AD44-19B315A79011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19" creationId="{A4134305-5062-47B5-8E6B-BE355BD6C385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20" creationId="{36D1430D-AB78-41E2-B7B5-1B6305078254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21" creationId="{99CC83E9-0B6F-4AA1-A274-12463636B4B7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22" creationId="{7DD66C3E-8FE4-44F1-89E0-1B319DD4E3E8}"/>
          </ac:spMkLst>
        </pc:spChg>
        <pc:spChg chg="add">
          <ac:chgData name="Rajeev Balasubramonian" userId="1894f8d5-da90-49db-a2d5-cc99062af5ba" providerId="ADAL" clId="{D94B7FF8-AF02-4940-89D2-87E87175E558}" dt="2018-03-23T20:07:15.375" v="12663" actId="478"/>
          <ac:spMkLst>
            <pc:docMk/>
            <pc:sldMk cId="1410347851" sldId="517"/>
            <ac:spMk id="223" creationId="{D89002A1-FCEA-40C8-A21E-2B9A416153B7}"/>
          </ac:spMkLst>
        </pc:s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20" creationId="{D9BAD07C-1E65-495A-BFD4-EE50E150B62E}"/>
          </ac:grpSpMkLst>
        </pc:gr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21" creationId="{2DD08F65-E467-4426-889A-65F071B02EC3}"/>
          </ac:grpSpMkLst>
        </pc:gr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22" creationId="{4D6526D2-DED8-4E36-BD77-BE64436432C7}"/>
          </ac:grpSpMkLst>
        </pc:gr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23" creationId="{B4135432-481F-42BD-930B-87F9A2454AE5}"/>
          </ac:grpSpMkLst>
        </pc:gr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24" creationId="{78E044BC-FEF2-4E65-A289-739C65AFBB9B}"/>
          </ac:grpSpMkLst>
        </pc:grpChg>
        <pc:grpChg chg="del">
          <ac:chgData name="Rajeev Balasubramonian" userId="1894f8d5-da90-49db-a2d5-cc99062af5ba" providerId="ADAL" clId="{D94B7FF8-AF02-4940-89D2-87E87175E558}" dt="2018-03-23T20:07:01.731" v="12662" actId="478"/>
          <ac:grpSpMkLst>
            <pc:docMk/>
            <pc:sldMk cId="1410347851" sldId="517"/>
            <ac:grpSpMk id="43" creationId="{37367B88-A355-4087-8939-F3464EE2AC3B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128" creationId="{56EBBCF6-CFF7-4744-A5E8-F2652A474D4F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181" creationId="{F8CA045C-F7D4-41FF-A78B-F7D6A9A6AF64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184" creationId="{3BD716D6-F4B9-4B20-A1A0-F0F14B1CF75D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187" creationId="{EA5E2EC7-F005-49D4-ABF6-BA1767228906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190" creationId="{B2DDBCCB-1130-414E-81D6-6569F782362E}"/>
          </ac:grpSpMkLst>
        </pc:grpChg>
        <pc:grpChg chg="add">
          <ac:chgData name="Rajeev Balasubramonian" userId="1894f8d5-da90-49db-a2d5-cc99062af5ba" providerId="ADAL" clId="{D94B7FF8-AF02-4940-89D2-87E87175E558}" dt="2018-03-23T20:07:15.375" v="12663" actId="478"/>
          <ac:grpSpMkLst>
            <pc:docMk/>
            <pc:sldMk cId="1410347851" sldId="517"/>
            <ac:grpSpMk id="211" creationId="{565BD377-7F33-4F5C-ABB8-629E7BBC5958}"/>
          </ac:grpSpMkLst>
        </pc:grpChg>
        <pc:picChg chg="del">
          <ac:chgData name="Rajeev Balasubramonian" userId="1894f8d5-da90-49db-a2d5-cc99062af5ba" providerId="ADAL" clId="{D94B7FF8-AF02-4940-89D2-87E87175E558}" dt="2018-03-23T20:07:01.731" v="12662" actId="478"/>
          <ac:picMkLst>
            <pc:docMk/>
            <pc:sldMk cId="1410347851" sldId="517"/>
            <ac:picMk id="6" creationId="{8469DA8A-09AD-4CEF-A691-0A0B5F625F5A}"/>
          </ac:picMkLst>
        </pc:picChg>
        <pc:picChg chg="add">
          <ac:chgData name="Rajeev Balasubramonian" userId="1894f8d5-da90-49db-a2d5-cc99062af5ba" providerId="ADAL" clId="{D94B7FF8-AF02-4940-89D2-87E87175E558}" dt="2018-03-23T20:07:15.375" v="12663" actId="478"/>
          <ac:picMkLst>
            <pc:docMk/>
            <pc:sldMk cId="1410347851" sldId="517"/>
            <ac:picMk id="116" creationId="{7BF01239-068B-4E24-9C84-4639D483D98C}"/>
          </ac:picMkLst>
        </pc:picChg>
      </pc:sldChg>
      <pc:sldChg chg="add del">
        <pc:chgData name="Rajeev Balasubramonian" userId="1894f8d5-da90-49db-a2d5-cc99062af5ba" providerId="ADAL" clId="{D94B7FF8-AF02-4940-89D2-87E87175E558}" dt="2018-03-23T21:57:51.623" v="14142" actId="2696"/>
        <pc:sldMkLst>
          <pc:docMk/>
          <pc:sldMk cId="337281394" sldId="518"/>
        </pc:sldMkLst>
      </pc:sldChg>
      <pc:sldChg chg="modSp add">
        <pc:chgData name="Rajeev Balasubramonian" userId="1894f8d5-da90-49db-a2d5-cc99062af5ba" providerId="ADAL" clId="{D94B7FF8-AF02-4940-89D2-87E87175E558}" dt="2018-03-23T22:12:56.285" v="14344" actId="207"/>
        <pc:sldMkLst>
          <pc:docMk/>
          <pc:sldMk cId="413091821" sldId="518"/>
        </pc:sldMkLst>
        <pc:spChg chg="mod">
          <ac:chgData name="Rajeev Balasubramonian" userId="1894f8d5-da90-49db-a2d5-cc99062af5ba" providerId="ADAL" clId="{D94B7FF8-AF02-4940-89D2-87E87175E558}" dt="2018-03-23T22:12:56.285" v="14344" actId="207"/>
          <ac:spMkLst>
            <pc:docMk/>
            <pc:sldMk cId="413091821" sldId="518"/>
            <ac:spMk id="4" creationId="{35EDB55C-D238-4AEF-8A64-D7B86A3F4398}"/>
          </ac:spMkLst>
        </pc:spChg>
      </pc:sldChg>
      <pc:sldChg chg="addSp delSp modSp add del delAnim">
        <pc:chgData name="Rajeev Balasubramonian" userId="1894f8d5-da90-49db-a2d5-cc99062af5ba" providerId="ADAL" clId="{D94B7FF8-AF02-4940-89D2-87E87175E558}" dt="2018-03-23T22:10:42.786" v="14338" actId="2696"/>
        <pc:sldMkLst>
          <pc:docMk/>
          <pc:sldMk cId="1753421311" sldId="518"/>
        </pc:sldMkLst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6" creationId="{4E209051-3558-4625-BA80-D648FA98C263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7" creationId="{93ACD411-B547-470F-84AA-F5B04B624944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11" creationId="{F21DD200-5E1F-491D-A428-099DA6580361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18" creationId="{5ABB0A54-0F33-413E-B31D-C58965669B7A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36" creationId="{536B3135-2422-429C-8957-5B7BA1CA6915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39" creationId="{0DCBA3B5-82A2-41D1-9C42-10979C25540E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0" creationId="{ED7CAADC-17AF-444F-98D7-26ECA7D5C9A4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1" creationId="{06AAFDCC-3AA0-4EC4-B607-2B19D35406BA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2" creationId="{6F3EBDC1-7936-42BB-B271-E0B7A71ED8B2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3" creationId="{357ACD8E-3273-4ED9-8477-0F4B6DA41372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5" creationId="{1A67C35E-3C85-4707-9322-763AEC12C102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7" creationId="{BFA98BCF-6363-4287-958A-8A43A1220403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49" creationId="{73810D0B-302A-4F47-B378-B8D505633B12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50" creationId="{F3EBA74C-D2DC-4957-A045-5CF72B686294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51" creationId="{E5A84A99-14FC-4654-9102-3FD3F71691FF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52" creationId="{A7DF6333-5E84-44F7-B522-DEE873F103FA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53" creationId="{E7C44754-B907-40F9-9417-A97899322C69}"/>
          </ac:spMkLst>
        </pc:spChg>
        <pc:spChg chg="mod">
          <ac:chgData name="Rajeev Balasubramonian" userId="1894f8d5-da90-49db-a2d5-cc99062af5ba" providerId="ADAL" clId="{D94B7FF8-AF02-4940-89D2-87E87175E558}" dt="2018-03-23T22:05:11.267" v="14262" actId="164"/>
          <ac:spMkLst>
            <pc:docMk/>
            <pc:sldMk cId="1753421311" sldId="518"/>
            <ac:spMk id="55" creationId="{6528D5F8-519E-423B-BAD4-C8B2BF41788B}"/>
          </ac:spMkLst>
        </pc:spChg>
        <pc:spChg chg="del">
          <ac:chgData name="Rajeev Balasubramonian" userId="1894f8d5-da90-49db-a2d5-cc99062af5ba" providerId="ADAL" clId="{D94B7FF8-AF02-4940-89D2-87E87175E558}" dt="2018-03-23T22:04:58.419" v="14261" actId="478"/>
          <ac:spMkLst>
            <pc:docMk/>
            <pc:sldMk cId="1753421311" sldId="518"/>
            <ac:spMk id="58" creationId="{040F7763-7861-4858-8C2C-F94DAAFBE695}"/>
          </ac:spMkLst>
        </pc:spChg>
        <pc:spChg chg="del">
          <ac:chgData name="Rajeev Balasubramonian" userId="1894f8d5-da90-49db-a2d5-cc99062af5ba" providerId="ADAL" clId="{D94B7FF8-AF02-4940-89D2-87E87175E558}" dt="2018-03-23T22:04:54.481" v="14259" actId="478"/>
          <ac:spMkLst>
            <pc:docMk/>
            <pc:sldMk cId="1753421311" sldId="518"/>
            <ac:spMk id="59" creationId="{D7C14242-0F71-4A77-9A66-C93304435378}"/>
          </ac:spMkLst>
        </pc:spChg>
        <pc:grpChg chg="add mod">
          <ac:chgData name="Rajeev Balasubramonian" userId="1894f8d5-da90-49db-a2d5-cc99062af5ba" providerId="ADAL" clId="{D94B7FF8-AF02-4940-89D2-87E87175E558}" dt="2018-03-23T22:05:11.267" v="14262" actId="164"/>
          <ac:grpSpMkLst>
            <pc:docMk/>
            <pc:sldMk cId="1753421311" sldId="518"/>
            <ac:grpSpMk id="3" creationId="{F844BBB0-FE52-4F92-98BF-E6D69932D15B}"/>
          </ac:grpSpMkLst>
        </pc:grp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4" creationId="{460F9C1B-D40C-423B-AF01-2B1D2CD293A7}"/>
          </ac:cxnSpMkLst>
        </pc:cxn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8" creationId="{1EBC08A6-FB9E-4141-A6F9-7E4671AFB1BB}"/>
          </ac:cxnSpMkLst>
        </pc:cxn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17" creationId="{BDD044DA-8D29-4BC8-B411-93FB5B8A53D5}"/>
          </ac:cxnSpMkLst>
        </pc:cxn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37" creationId="{B0D3AE6D-66E2-41DC-86B1-5C656540DA20}"/>
          </ac:cxnSpMkLst>
        </pc:cxn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46" creationId="{297547C8-2ADD-418C-8AD2-D102CDCF44DF}"/>
          </ac:cxnSpMkLst>
        </pc:cxnChg>
        <pc:cxnChg chg="mod">
          <ac:chgData name="Rajeev Balasubramonian" userId="1894f8d5-da90-49db-a2d5-cc99062af5ba" providerId="ADAL" clId="{D94B7FF8-AF02-4940-89D2-87E87175E558}" dt="2018-03-23T22:05:11.267" v="14262" actId="164"/>
          <ac:cxnSpMkLst>
            <pc:docMk/>
            <pc:sldMk cId="1753421311" sldId="518"/>
            <ac:cxnSpMk id="48" creationId="{9B603D22-07BE-45DE-94DB-02EB64E83637}"/>
          </ac:cxnSpMkLst>
        </pc:cxnChg>
        <pc:cxnChg chg="del">
          <ac:chgData name="Rajeev Balasubramonian" userId="1894f8d5-da90-49db-a2d5-cc99062af5ba" providerId="ADAL" clId="{D94B7FF8-AF02-4940-89D2-87E87175E558}" dt="2018-03-23T22:04:56.840" v="14260" actId="478"/>
          <ac:cxnSpMkLst>
            <pc:docMk/>
            <pc:sldMk cId="1753421311" sldId="518"/>
            <ac:cxnSpMk id="61" creationId="{955B527C-2D26-4595-9C10-7D0A9A9A9D14}"/>
          </ac:cxnSpMkLst>
        </pc:cxnChg>
        <pc:cxnChg chg="del">
          <ac:chgData name="Rajeev Balasubramonian" userId="1894f8d5-da90-49db-a2d5-cc99062af5ba" providerId="ADAL" clId="{D94B7FF8-AF02-4940-89D2-87E87175E558}" dt="2018-03-23T22:04:52.631" v="14258" actId="478"/>
          <ac:cxnSpMkLst>
            <pc:docMk/>
            <pc:sldMk cId="1753421311" sldId="518"/>
            <ac:cxnSpMk id="62" creationId="{02D6BB64-0A04-4565-9838-B8A60CE0BE5C}"/>
          </ac:cxnSpMkLst>
        </pc:cxnChg>
      </pc:sldChg>
      <pc:sldChg chg="add">
        <pc:chgData name="Rajeev Balasubramonian" userId="1894f8d5-da90-49db-a2d5-cc99062af5ba" providerId="ADAL" clId="{D94B7FF8-AF02-4940-89D2-87E87175E558}" dt="2018-03-24T10:40:46.217" v="14743" actId="1076"/>
        <pc:sldMkLst>
          <pc:docMk/>
          <pc:sldMk cId="1401196480" sldId="519"/>
        </pc:sldMkLst>
      </pc:sldChg>
    </pc:docChg>
  </pc:docChgLst>
  <pc:docChgLst>
    <pc:chgData name="Rajeev Balasubramonian" userId="1894f8d5-da90-49db-a2d5-cc99062af5ba" providerId="ADAL" clId="{80A829DF-ADE8-4FC5-8412-994E4F7A3BCA}"/>
    <pc:docChg chg="modSld">
      <pc:chgData name="Rajeev Balasubramonian" userId="1894f8d5-da90-49db-a2d5-cc99062af5ba" providerId="ADAL" clId="{80A829DF-ADE8-4FC5-8412-994E4F7A3BCA}" dt="2018-03-25T00:43:28.016" v="34" actId="20577"/>
      <pc:docMkLst>
        <pc:docMk/>
      </pc:docMkLst>
      <pc:sldChg chg="modSp">
        <pc:chgData name="Rajeev Balasubramonian" userId="1894f8d5-da90-49db-a2d5-cc99062af5ba" providerId="ADAL" clId="{80A829DF-ADE8-4FC5-8412-994E4F7A3BCA}" dt="2018-03-25T00:43:28.016" v="34" actId="20577"/>
        <pc:sldMkLst>
          <pc:docMk/>
          <pc:sldMk cId="3264292199" sldId="488"/>
        </pc:sldMkLst>
        <pc:spChg chg="mod">
          <ac:chgData name="Rajeev Balasubramonian" userId="1894f8d5-da90-49db-a2d5-cc99062af5ba" providerId="ADAL" clId="{80A829DF-ADE8-4FC5-8412-994E4F7A3BCA}" dt="2018-03-25T00:43:28.016" v="34" actId="20577"/>
          <ac:spMkLst>
            <pc:docMk/>
            <pc:sldMk cId="3264292199" sldId="488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04T06:10:37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14159 15 0,'0'0'4'0,"0"0"0"16,0 0-2-16,0 0 0 15,0 0 0-15,4 12 1 0,-4-12 0 16,0 0 2-16,0 0 0 16,0 0 1-16,13 2 1 15,-13-2 0-15,12-2 0 16,-12 2-1-16,16-4 0 16,-4 0-1-16,0 1-1 15,2-1 0-15,2-1-2 16,2-2 0-16,2 2-1 0,2-4-1 15,1 3 0-15,2-4 1 16,1 0-1 0,0-2 0-16,-1 0 0 15,2-1 1-15,0-3-1 0,0 2 1 16,0-3-1-16,0-2 2 16,-1 1-1-16,0 0 1 15,2-3-1-15,-1 0 0 16,0-2 1-16,-1 1-1 15,2-1 0-15,-1-2-1 16,1 0 0-16,2-4 0 16,-1-1 0-16,3-3 0 15,-2 1 0-15,2-3 0 0,-4 1 1 16,3-3-1 0,-1 2 0-16,-1-2 0 15,-3-1 0-15,2-1 0 16,1-2 0-16,-2 0 0 0,1-3 0 15,-3 0 0-15,3-2-1 16,-5 2 1-16,4-2 1 16,-4 1-1-16,0 1 0 15,2-2-1-15,-2 2 1 16,4 0 0-16,0-2 1 16,2-1-2-16,2-1 2 15,2 1-1-15,-3-3 0 16,3-1 0-16,0 0 0 15,-2 0 0-15,-1 2-1 16,2-1 1-16,0 3 0 16,-3-3-1-16,2 3 1 15,-2 1 0-15,1 0 0 0,-2 0-1 16,2-2 1-16,-4 1 0 16,3-5-1-16,0 3 0 15,-2-1 1-15,4 0-1 16,0 1 1-16,0-1 0 15,-1 5-1-15,1-3 6 16,-2 4 0-16,0-2 0 16,-2 0 1-16,-1-1-1 15,-1-2 1-15,-1-2-1 16,0 0 1-16,0-2-6 16,-1 2 0-16,-3 1 0 15,1 0-1-15,-1 1 0 16,-1-1 0-16,-1-1 0 0,1-1 2 15,-2 1-2-15,1-3 2 16,0 1-2-16,0-3 2 16,1 0-2-16,1 1 2 15,1 0-2-15,0-2 0 16,1 1 0-16,3-2-1 16,0-1 2-16,-1-1-1 15,3 0 2-15,0-5-2 16,0 1 1-16,1-3 0 15,0 1 0-15,-2-2 0 16,0-1-1-16,0-3 1 16,1-1-1-16,-1 0 1 15,0-1 0-15,1 1 0 0,-1 0-1 16,0 0 2-16,1 4-1 16,0-1 0-1,0 3 0-15,-1 0-1 16,2 2 1-16,-1-1 0 0,3-1 0 15,2 3 0-15,1 1 0 16,-2 4 0-16,4 1 0 16,-1 2 0-16,-3 2-1 15,1 3 1-15,0 4-1 16,-1-2 1-16,1 3-1 16,-1-1 0-16,0 2 0 15,-1 2 1-15,-1 2 1 0,1 2-1 16,0 1 0-16,-1 0 1 15,2 3-1 1,-1 2 0-16,4-1 0 16,2 3 0-16,2 1 1 0,1 3-1 15,1 2 1-15,-2 1 0 16,1 2 0-16,5 1 0 16,-6 0-1-16,1 3 2 15,-1-1-2-15,2 1 1 16,-1 2 0-16,4 0 1 15,-4 2-1-15,0 3 1 16,1 2 1-16,1 4-1 16,-2 0 1-16,2 3 0 15,-2 2 0-15,0 2-1 16,-1 0 0-16,0 5 0 16,-3-2-1-16,1 3 0 15,-3 1-1-15,0 2 1 0,-3 2-1 16,3 0 0-16,-4 1-1 15,1 2 1-15,0 0-1 16,1 1 1-16,0 1 0 16,-1 3-1-16,3-1 0 15,-2 1 1-15,0 1 0 16,-2 1 0-16,0 1 0 16,0 3 1-16,-3 0-1 15,-1 2 0-15,-1 1 0 0,0 3 1 16,-2 1-1-1,0 2 0-15,1 2 0 16,-2 0 1-16,-1 0-1 16,1 0 0-16,-2 3 1 0,4 2-2 15,-5-3 2-15,1 4-1 16,-1-2 1-16,-1 4-2 16,2 1 2-16,-2 4-1 15,1 3-1-15,-1 0 1 16,4 5 0-16,-1 0 0 15,2 4 0-15,1 0 0 16,0-2-1-16,1 0 1 16,0 0 0-16,1 1 0 15,-3 0-1-15,0 2 1 16,3 3 0-16,-1 1 0 16,0 2 0-16,0 2-1 15,-2-5 1-15,3 5 0 0,-1 0 1 16,-1-1-1-16,-2 0 0 15,0-3 0-15,-1 3-1 16,1 1 2-16,-4 1-2 16,2 0 1-16,-2-3 0 15,1 3 0-15,-1-3-1 16,0 0 2-16,4-3-1 16,-1-3 0-16,3 0 0 15,-2-3-1-15,2-3 1 16,0 1-1-16,2-4 1 15,-2 1-1-15,1-2 1 16,-2 0 0-16,2 2 0 16,-2-2 0-16,1 2 0 0,-1 1 0 15,-1-5 0-15,0 1-1 16,2-3 1-16,2-2 0 16,-6-3 0-16,5-1 0 15,-2-3 1-15,3 0-1 16,-1 2 1-16,2-2 0 15,-2 3-1-15,0 0 0 16,1 1 2-16,1 1-1 16,2-1 0-16,1-2 0 15,1 1-1-15,0-1 0 16,3-1 2-16,-1-3-3 16,2-1 2-16,-1 0-2 0,1-2 1 15,3 0 0-15,-4 2 0 16,2-1 1-16,-1 1-1 15,1 0 1 1,0 3-1-16,-1-2 0 0,-1 3 1 16,-2-1-1-16,1-3 0 15,1-1 0-15,2-2 1 16,0-1-1-16,3-1 0 16,-1-1 0-16,1-4 0 15,3 0 1-15,0-4-1 16,0-1 1-16,-2 2-1 15,1-1 1-15,-1-2 0 16,0-2-1-16,2-1 1 0,4 0 0 16,0 1-1-16,1-5 0 15,2 0 1 1,1-6-1-16,2 0 0 16,1-1 1-16,0-3-1 0,0-1 0 15,-2-3 1-15,0 2-1 16,-2-3 0-16,2 1 1 15,0-2-1-15,0 0 1 16,3-1-1-16,-2 1 0 16,2 0 0-16,-2-1 1 15,2 1-1-15,1-1 0 16,-2 0 0-16,2 0 0 16,-1-1 0-16,2-1 0 15,1-1 0-15,1-2 0 16,0-2 0-16,1-3 1 15,0-2-1-15,0-1 0 16,0 1 0-16,0-2 0 0,-2-1 1 16,1 3-1-16,-1-2 0 15,3 3 0-15,2-3 0 16,-1 2 0-16,5-5 1 16,-1 1-2-16,4 0 1 15,-1-3 0-15,0-2-1 16,2-2 0-16,1 0 1 15,4 2-1-15,-2-2 0 16,3 1 0-16,2-1 0 16,0 2 0-16,1 0 0 15,1 0 1-15,1 1-1 16,-1-2 0-16,0 3 1 16,1-3-1-16,-1 3 1 0,0-2-1 15,0-2 1-15,-1 1-1 16,1-1 1-16,-2 0 0 15,1 0 0-15,-2 2 0 16,2-2 0-16,-1 4 0 16,0 1 1-16,-2 0-1 15,-2 2 0-15,0 1 0 16,-2-1 0-16,-1-1 1 16,-2-2-2-16,0-1 3 15,-2 0-2-15,0-2 1 16,-3-2-1-16,0-2 1 15,-1 3-1-15,1-2 1 16,-1 2-1-16,0-3 0 0,1-1 0 16,0 2-1-16,0-3 2 15,1 2-1-15,-3-2 0 16,1 1 1-16,1 0-1 16,1 3 1-16,-1 0-1 15,-3 2 0-15,3 2 0 16,-1 2 0-16,0 1 1 15,0 0-1-15,-3 1 0 16,0 1 0-16,-3 1 1 16,1 2-1-16,-1-1 1 15,-2-1-1-15,2 1 0 16,-2 0 1-16,1 1-1 0,1-1 0 16,-1 2 0-16,2-3 0 15,-2 2 0-15,3 0 0 16,0 1 0-16,1-1-1 15,0 0 2-15,0 1-1 16,0-2 0-16,1 2 0 16,-3 1 0-16,1 2 1 15,-2-1-1-15,-1 1 0 16,-2 1 0-16,2 1 0 16,0-1 0-16,-1 0 0 15,1-1 0-15,1 0 1 16,0 2-1-16,2-1 0 15,-1 0 0-15,0-1 0 0,0 0 1 16,0 1-1-16,-1-3 0 16,1 3 0-16,-3-3 0 15,0 1 1-15,1-2-1 16,-2 0 0-16,-1 1 0 16,-1 2 0-16,1-2 0 15,-2 0-1-15,1 1 2 16,-1 0-1-16,-1-1 0 15,-1 2 0-15,4-2 0 16,-4 1 0-16,1 0 1 16,-2-1-1-16,2 1 0 15,0 1 0-15,-3 1 0 16,-1-2 0-16,-2 2 0 0,0-2 0 16,0 4 0-16,-1 0 0 15,-4-2 0 1,-1 0 2-16,-2-1-3 15,-2 3 3-15,-1-1-2 0,-6 1 1 16,-1 1-1-16,-7-1 0 16,0 3 0-16,-5 1 0 15,-13 3 1-15,17-3-2 16,-17 3 1-16,0 0 0 16,0 0 0-16,0 0 0 15,0 0-1-15,0 0 1 16,0 0-1-16,0 0 0 15,0 0-16-15,0 0-8 16,-8 17-7-16,8-17 1 16,-19 18-3-16,6-11-1 15,-1-5 10-15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2" units="cm"/>
          <inkml:channel name="Y" type="integer" max="17388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647" units="1/cm"/>
          <inkml:channelProperty channel="Y" name="resolution" value="1000.460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24T10:38:44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7923 12274 351 0,'0'0'97'16,"-1"0"3"-16,0 0-37 0,0 0-17 15,0 1-9-15,-1-1-7 0,1 1-5 16,-2 0-3-16,2-2-1 0,0-1-2 16,0 1-3-16,0 0-1 0,1-3-2 15,0 2 0-15,0 0-3 0,0 2 0 16,1 0-2-16,-2 0 0 0,1 0 0 0,0 0-1 16,0-1-1-16,0 1 1 0,0 1-1 15,-1-1-1-15,1-2 0 0,0 2-1 16,-1 1-1-16,1 1 0 0,0-3 1 15,0 2 0-15,0-1 0 0,1 2 1 16,-1-1 2-16,1-1 1 0,-1-1 1 0,1 3 2 16,-1-3 0-16,0 2 0 0,0-4 0 15,1 3-2-15,-1 0-1 0,1 1-2 16,-1-2-1-16,1 0-2 0,0 1 0 16,1 1-2-16,0-1 0 0,0-1 0 15,1 0 0-15,-1 1-1 0,2 1 0 16,0-2 1-16,-1 2 0 0,2-1 1 15,-2 1 0-15,1-1 0 0,1 1 1 16,-2-2 0-16,2 1-1 0,0-1 0 0,0 0 0 16,1 2-1-16,1-1 0 0,0-1 0 15,2 3 0-15,0-3 1 0,-1 0 1 16,2 3-1-16,-1-3 2 0,0 1 0 16,1 2-1-16,-3-2 1 0,1 1-1 15,-1-1-1-15,0 0-1 0,2 1 0 16,-2 1 0-16,0-2-1 0,1 0 1 15,1 1-1-15,0 0 0 0,-1-2 0 0,2 2 0 16,0-1 0-16,0 0 0 0,1 0 0 16,-1-2 1-16,1 4-1 0,0-3 1 15,0 0 1-15,1 1 0 0,-1-3 0 16,1 2 0-16,-1 1 1 0,1 0-1 16,0 0-1-16,-1 1 1 0,0-1-2 15,1 3 1-15,1-3-1 0,-1 0 1 16,1 0-1-16,1 0 0 0,0 1 0 0,2 0 0 15,-2-1 1-15,0 0-1 0,3 1 0 16,-1-1 1-16,1 0 0 0,1-1 1 16,1 1-1-16,-1 0 1 0,3 0 0 15,-2-2 0-15,1 0 0 0,-2 0-1 16,1-1 0-16,-2 1-1 0,2 0 1 16,-3-2-1-16,3 2 0 0,-1 1 0 15,-1-1 1-15,2 3-1 0,-2-1 0 16,0 0 0-16,2 3 1 0,0-1-1 15,-1 1 0-15,1-2 1 0,1-1-1 0,1-1 2 16,2-1 0-16,-1-1 0 0,2 1 1 16,1 0 1-16,0 0 1 0,-1-1 0 15,2 2-1-15,-3-1 1 0,0 1-1 16,-1-1-1-16,-3-3 0 0,2 4-2 16,-1-1 0-16,-1 0 0 0,0 0-1 15,1 1 1-15,-2 1-1 0,2 0 0 16,1 0 0-16,0 0 0 0,1-1 1 0,1 1-1 15,0-3 0-15,2 2 0 0,0-1 0 16,0-1 1-16,1 2-1 0,0 1 0 16,-1-1 0-16,-1 0 0 0,0-5 0 15,-1 6 0-15,0-3 0 0,0-2 0 16,-2 1 0-16,1-3 0 0,1 2 0 16,0 2 0-16,0-1 0 0,1 3 0 0,0 0 0 15,1-1 1-15,1 2-1 0,-1-2 0 16,1 1 0-16,1-3 0 0,2 2 0 15,-2-2 0-15,2 3 0 0,0 0 1 16,0 0-1-16,-2-3 0 0,2 4 0 16,-1-3 1-16,1 1-1 0,-2 0 0 15,2-2 1-15,1 1-1 0,0 2 1 16,-1-2-1-16,0 2 1 0,2-3-1 16,-2 2 1-16,3-1-1 0,-1 3 0 0,-2-3 0 15,0 0 1-15,0 1-1 0,-1 0 0 16,-1 1 1-16,-1-1-1 0,2-1 1 15,-2 1-1-15,1 1 0 0,1-1 1 16,0 3-1-16,0-2 0 0,1 0 0 16,0 0 1-16,0 1-1 0,2-1 1 15,1 0-1-15,0-2 1 0,-2 1-1 16,2 0 1-16,-1 0-1 0,-2-1 0 16,1 0 1-16,-2-1-1 0,1 0 0 0,-1 0 0 15,2 1 1-15,-1 1-1 0,1 0 1 16,1-1 0-16,2 2 0 0,-1 1 0 15,2-1 0-15,0 0-1 0,0 0 1 16,-1 0-1-16,1-2 1 0,-1-1-1 16,-1-1 1-16,-1-2-1 0,1 0 1 15,1 0-1-15,1-1 1 0,0 2 0 16,1-2-1-16,2 4 1 0,1 1-1 0,-1-2 1 16,0 1-1-16,-1 0 1 0,1 1-1 15,-1 0 0-15,0-1 1 0,-2-1-1 16,1 1 1-16,0 0 0 0,0 0 0 15,2 1 0-15,2 0-1 0,1 0 1 16,4 2 0-16,1-2 0 0,-1-3 0 16,1 2-1-16,0-1 1 0,-2-1-1 15,-1 0 1-15,0 0 1 0,-3 1-1 0,0 1 2 16,2 0-1-16,2 2 1 0,-1-3-1 16,2 2 0-16,-1-1 0 0,0-2-1 15,1 1 0-15,-2 0 0 0,0 0-1 16,0 0 0-16,-1 0 0 0,2 1 1 15,1 0-1-15,1 2 0 0,0-1 0 16,1 0 0-16,1-3 0 0,-2 1 1 16,0-2 0-16,-1-1 0 0,0 1 1 15,0-2 0-15,1 2 0 0,0-1 1 0,0 0-1 16,2-1 0-16,0 0 0 0,0 1-1 16,-1-3 0-16,-1-1 0 0,0 0-1 15,0 1 0-15,0-1 1 0,1-2-1 16,1 2 0-16,0 1 0 0,1 2 0 15,2 1 0-15,-1-2 0 0,-2 1 0 16,0 1 0-16,-1-2 1 0,0 1-2 16,-1 0 1-16,-1 0 0 0,1-1 0 0,0 2 0 15,-1 0 0-15,1 1 0 0,-3 0 1 16,2-1-1-16,0 2 0 0,0-2 0 16,-2 0 0-16,3 2 0 0,-1-3 0 15,3 1 0-15,0-1 0 0,2 1 0 16,0-2 0-16,1-1 0 0,1 0 0 15,-3 0 0-15,1-1 1 0,-2 0 0 16,0 1 1-16,1 0 0 0,-1 0 2 0,1-1 0 16,2 0 0-16,2-1-1 0,-2-1 0 15,-1-2 0-15,3 1-2 0,-4-2 0 16,3 2-1-16,-2-5 1 0,0 5-1 16,2-3 0-16,0 2 0 0,-1 0 0 15,2-1 0-15,-2 1-1 0,0 3 1 16,0-1 0-16,0 1 0 0,2 1 0 15,-1 0 0-15,2 0 0 0,1 1-1 16,-1-1 1-16,0-2 1 0,0 2-1 0,-1-1 0 16,1 2 0-16,-2-1 1 0,2 1-1 15,-1 3 0-15,2 0 0 0,0 1 1 16,1 0-1-16,-5-2 0 0,4 2 0 16,0-1 0-16,-1-1 0 0,-5-1 0 15,0 2 0-15,1-1 0 0,1 0 0 16,-1 0 0-16,1 0 0 0,-1-2 0 15,6-1 0-15,-3 2 0 0,3-4 1 0,5 2-1 16,-1 0 0-16,-4 1 0 0,-1-2 0 16,-2 0 0-16,4-1 0 0,-5 2 0 15,-3-1 0-15,1 0 0 0,2 1 0 16,3 1 0-16,1 0 0 0,-8 0 0 16,2 0 0-16,-5 0 1 0,6 1-1 15,5-4 0-15,-6 0 0 0,3 0 0 16,8 1 1-16,2 0 1 0,0-1 1 0,-5 1 0 15,-3-1 0-15,1 0 0 0,-6 1-1 16,-2-1 0-16,-2 1-1 0,2 2 0 16,0-2-1-16,1 3 0 0,-1 2 0 15,4-1 1-15,2-1-1 0,-1-1 0 16,-6-3 0-16,1 0 0 0,0 3 0 16,2-2 0-16,-1-1 1 0,-2 0-1 15,1 0 0-15,5 1 0 0,-3-2 0 0,1-2 0 16,-3 1 0-16,-1-1 0 0,2 0 0 15,-2 2 1-15,0 0-1 0,0 2 0 16,0-3 0-16,-1 3 0 0,2-1 0 16,-2 3 0-16,-1-3 0 0,1-2 0 15,3-1 0-15,-2 1 0 0,0-3 0 16,3 3 0-16,-1-1 0 0,0 3 0 16,-1 1 0-16,2 3 0 0,-1 0 0 15,0 0 0-15,-3-1 0 0,2 1 0 16,-1-3 0-16,0-1 0 0,0 3 0 0,-2-2 0 15,-1 2 0-15,3 0 0 0,-1 1 0 16,-3-1 0-16,1-2 0 0,1 1 0 16,0-1 0-16,2 2 0 0,-1-4 0 15,1-2 0-15,0 3 0 0,-1 1 0 16,-1-2 0-16,4 5 0 0,-4-2 1 16,1 2-1-16,-1 0 0 0,0-1 0 0,-1 2 0 15,-1-1 0-15,-1-2 0 0,0 2 0 16,-4 2 0-16,-1-2 0 0,-3 2 0 15,-1 3 0-15,-2-2 0 0,-1 2 0 16,-4 0 0-16,1 0 0 0,-2-1 0 16,0 3 0-16,-2-5 1 0,-2 4-1 15,-2-4-2-15,-3 4-2 0,-2 0-6 16,-2-2-9-16,-3 3-10 0,-3 1-21 0,1 1-20 16,-5 2-115-16,-2-1-6 0,2 0-110 15,-1 1-207-15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08951-1B01-41E5-B668-D5517AF8D55E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EEB90-E893-4020-A107-AD2B8E7C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EEB90-E893-4020-A107-AD2B8E7C09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2FEA-CF02-4F4E-8772-8FB3B0745431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33A-9F04-0446-A1BC-EA59905BA84E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D74-2666-3F4B-BAD8-85AD3F9E52B1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96EB-4E08-574A-8F58-255D64FC5572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3B44-0C87-8943-9FE4-E10BF70B5009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2D3D-EEE1-2740-A915-E7C25DF996F5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EFA-879B-2749-BE89-0E6314D58D81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8C3E-D026-AC41-8196-8B580D84E798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50-F12E-6A44-B0E4-FA8CB04D1E12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89A-48C9-D948-9011-EC2022A5BC6D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B5E-E016-E846-A882-794CD28BD474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0869-27C6-8D43-8978-6B4C5BF307FC}" type="datetime1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9C3C-8647-4B95-854B-850C60287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444" y="1158653"/>
            <a:ext cx="9299111" cy="20341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Untrodden Paths for Near Data Processing</a:t>
            </a:r>
            <a:endParaRPr lang="en-US" sz="53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665223"/>
            <a:ext cx="100584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Rajeev Balasubramonian</a:t>
            </a:r>
          </a:p>
          <a:p>
            <a:pPr algn="ctr"/>
            <a:r>
              <a:rPr lang="en-US" sz="3200" dirty="0"/>
              <a:t>School of Computing, University of Utah</a:t>
            </a:r>
          </a:p>
        </p:txBody>
      </p:sp>
      <p:pic>
        <p:nvPicPr>
          <p:cNvPr id="5" name="Picture 57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9"/>
          <a:stretch/>
        </p:blipFill>
        <p:spPr bwMode="auto">
          <a:xfrm>
            <a:off x="832597" y="4759811"/>
            <a:ext cx="2909455" cy="203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university of utah logo">
            <a:extLst>
              <a:ext uri="{FF2B5EF4-FFF2-40B4-BE49-F238E27FC236}">
                <a16:creationId xmlns:a16="http://schemas.microsoft.com/office/drawing/2014/main" id="{02442A5C-9FDD-48B1-91DA-AE83AE86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034" y="4579951"/>
            <a:ext cx="2455628" cy="24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Machine Learning Acceleration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10</a:t>
            </a:fld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38E1DB2-53D7-46ED-8C4C-ADB7420EC079}"/>
              </a:ext>
            </a:extLst>
          </p:cNvPr>
          <p:cNvSpPr/>
          <p:nvPr/>
        </p:nvSpPr>
        <p:spPr>
          <a:xfrm>
            <a:off x="2912241" y="2515214"/>
            <a:ext cx="109368" cy="2336037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D5B50F4-3E94-4478-8843-7D0D59D9C682}"/>
              </a:ext>
            </a:extLst>
          </p:cNvPr>
          <p:cNvSpPr/>
          <p:nvPr/>
        </p:nvSpPr>
        <p:spPr>
          <a:xfrm>
            <a:off x="1012940" y="2507260"/>
            <a:ext cx="117223" cy="239510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AA1901A-A994-4C3E-A378-45BBBAC7329A}"/>
              </a:ext>
            </a:extLst>
          </p:cNvPr>
          <p:cNvSpPr/>
          <p:nvPr/>
        </p:nvSpPr>
        <p:spPr>
          <a:xfrm>
            <a:off x="1146312" y="2378494"/>
            <a:ext cx="1778124" cy="117683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78B9D0-09E2-4AC1-8D00-E6A93CD7F8EF}"/>
              </a:ext>
            </a:extLst>
          </p:cNvPr>
          <p:cNvSpPr/>
          <p:nvPr/>
        </p:nvSpPr>
        <p:spPr>
          <a:xfrm>
            <a:off x="1113182" y="3975153"/>
            <a:ext cx="1825731" cy="109801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321">
            <a:extLst>
              <a:ext uri="{FF2B5EF4-FFF2-40B4-BE49-F238E27FC236}">
                <a16:creationId xmlns:a16="http://schemas.microsoft.com/office/drawing/2014/main" id="{5CC05458-3B3C-433F-B443-C11A7CAF7E78}"/>
              </a:ext>
            </a:extLst>
          </p:cNvPr>
          <p:cNvSpPr/>
          <p:nvPr/>
        </p:nvSpPr>
        <p:spPr>
          <a:xfrm>
            <a:off x="254441" y="175276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B2F79-F3A3-43D9-A09D-B69D0189F7E4}"/>
              </a:ext>
            </a:extLst>
          </p:cNvPr>
          <p:cNvSpPr txBox="1"/>
          <p:nvPr/>
        </p:nvSpPr>
        <p:spPr>
          <a:xfrm>
            <a:off x="403699" y="178137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4485E43-1A46-4B0E-83E4-5D2AA1983C7A}"/>
              </a:ext>
            </a:extLst>
          </p:cNvPr>
          <p:cNvSpPr/>
          <p:nvPr/>
        </p:nvSpPr>
        <p:spPr>
          <a:xfrm>
            <a:off x="970059" y="2333211"/>
            <a:ext cx="206734" cy="2146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324">
            <a:extLst>
              <a:ext uri="{FF2B5EF4-FFF2-40B4-BE49-F238E27FC236}">
                <a16:creationId xmlns:a16="http://schemas.microsoft.com/office/drawing/2014/main" id="{EAAA5786-636B-486E-9EBC-7C5D6190B9B6}"/>
              </a:ext>
            </a:extLst>
          </p:cNvPr>
          <p:cNvSpPr/>
          <p:nvPr/>
        </p:nvSpPr>
        <p:spPr>
          <a:xfrm>
            <a:off x="1178610" y="175276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E732F9-1590-439E-A6F0-8E53B135C234}"/>
              </a:ext>
            </a:extLst>
          </p:cNvPr>
          <p:cNvSpPr txBox="1"/>
          <p:nvPr/>
        </p:nvSpPr>
        <p:spPr>
          <a:xfrm>
            <a:off x="1327868" y="178137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38" name="Rounded Rectangle 327">
            <a:extLst>
              <a:ext uri="{FF2B5EF4-FFF2-40B4-BE49-F238E27FC236}">
                <a16:creationId xmlns:a16="http://schemas.microsoft.com/office/drawing/2014/main" id="{65CECDF3-5466-43C8-B889-5E349947B659}"/>
              </a:ext>
            </a:extLst>
          </p:cNvPr>
          <p:cNvSpPr/>
          <p:nvPr/>
        </p:nvSpPr>
        <p:spPr>
          <a:xfrm>
            <a:off x="2148176" y="175276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D648CEA-1119-4DC8-94BA-9C9E33D18B37}"/>
              </a:ext>
            </a:extLst>
          </p:cNvPr>
          <p:cNvSpPr txBox="1"/>
          <p:nvPr/>
        </p:nvSpPr>
        <p:spPr>
          <a:xfrm>
            <a:off x="2297434" y="178137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02C1C52-F75D-4B86-85E2-B938C5709BED}"/>
              </a:ext>
            </a:extLst>
          </p:cNvPr>
          <p:cNvSpPr/>
          <p:nvPr/>
        </p:nvSpPr>
        <p:spPr>
          <a:xfrm>
            <a:off x="2863794" y="2333211"/>
            <a:ext cx="206734" cy="2146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330">
            <a:extLst>
              <a:ext uri="{FF2B5EF4-FFF2-40B4-BE49-F238E27FC236}">
                <a16:creationId xmlns:a16="http://schemas.microsoft.com/office/drawing/2014/main" id="{C6D9F2EB-42AD-4E30-8BAD-DBF13E7190B3}"/>
              </a:ext>
            </a:extLst>
          </p:cNvPr>
          <p:cNvSpPr/>
          <p:nvPr/>
        </p:nvSpPr>
        <p:spPr>
          <a:xfrm>
            <a:off x="3072345" y="175276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8B88EC-2277-4953-8930-9248A1017557}"/>
              </a:ext>
            </a:extLst>
          </p:cNvPr>
          <p:cNvSpPr txBox="1"/>
          <p:nvPr/>
        </p:nvSpPr>
        <p:spPr>
          <a:xfrm>
            <a:off x="3221603" y="178137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43" name="Rounded Rectangle 333">
            <a:extLst>
              <a:ext uri="{FF2B5EF4-FFF2-40B4-BE49-F238E27FC236}">
                <a16:creationId xmlns:a16="http://schemas.microsoft.com/office/drawing/2014/main" id="{9519DE74-C0C6-4C1D-925D-E4EE4DD250BB}"/>
              </a:ext>
            </a:extLst>
          </p:cNvPr>
          <p:cNvSpPr/>
          <p:nvPr/>
        </p:nvSpPr>
        <p:spPr>
          <a:xfrm>
            <a:off x="254441" y="254789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EBB2D9-99FD-48E6-86CD-319E81F65FA4}"/>
              </a:ext>
            </a:extLst>
          </p:cNvPr>
          <p:cNvSpPr txBox="1"/>
          <p:nvPr/>
        </p:nvSpPr>
        <p:spPr>
          <a:xfrm>
            <a:off x="403699" y="257650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45" name="Rounded Rectangle 336">
            <a:extLst>
              <a:ext uri="{FF2B5EF4-FFF2-40B4-BE49-F238E27FC236}">
                <a16:creationId xmlns:a16="http://schemas.microsoft.com/office/drawing/2014/main" id="{0CFC1CE8-2F51-45A1-8F04-E4E79B6332A9}"/>
              </a:ext>
            </a:extLst>
          </p:cNvPr>
          <p:cNvSpPr/>
          <p:nvPr/>
        </p:nvSpPr>
        <p:spPr>
          <a:xfrm>
            <a:off x="1178610" y="254789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03D8E5-D275-46AF-9234-E2E1D350ECCD}"/>
              </a:ext>
            </a:extLst>
          </p:cNvPr>
          <p:cNvSpPr txBox="1"/>
          <p:nvPr/>
        </p:nvSpPr>
        <p:spPr>
          <a:xfrm>
            <a:off x="1327868" y="257650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47" name="Rounded Rectangle 339">
            <a:extLst>
              <a:ext uri="{FF2B5EF4-FFF2-40B4-BE49-F238E27FC236}">
                <a16:creationId xmlns:a16="http://schemas.microsoft.com/office/drawing/2014/main" id="{21217D27-8E34-4C45-98AD-1664006246DD}"/>
              </a:ext>
            </a:extLst>
          </p:cNvPr>
          <p:cNvSpPr/>
          <p:nvPr/>
        </p:nvSpPr>
        <p:spPr>
          <a:xfrm>
            <a:off x="2148176" y="254789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58AA9F-890C-4A10-9076-874F4917C4D8}"/>
              </a:ext>
            </a:extLst>
          </p:cNvPr>
          <p:cNvSpPr txBox="1"/>
          <p:nvPr/>
        </p:nvSpPr>
        <p:spPr>
          <a:xfrm>
            <a:off x="2297434" y="257650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49" name="Rounded Rectangle 342">
            <a:extLst>
              <a:ext uri="{FF2B5EF4-FFF2-40B4-BE49-F238E27FC236}">
                <a16:creationId xmlns:a16="http://schemas.microsoft.com/office/drawing/2014/main" id="{D7BB0121-4D6C-4CD4-80AB-78DD42610E25}"/>
              </a:ext>
            </a:extLst>
          </p:cNvPr>
          <p:cNvSpPr/>
          <p:nvPr/>
        </p:nvSpPr>
        <p:spPr>
          <a:xfrm>
            <a:off x="3072345" y="254789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611C005-506E-467B-B20B-C2C324A61AAA}"/>
              </a:ext>
            </a:extLst>
          </p:cNvPr>
          <p:cNvSpPr txBox="1"/>
          <p:nvPr/>
        </p:nvSpPr>
        <p:spPr>
          <a:xfrm>
            <a:off x="3221603" y="257650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51" name="Rounded Rectangle 345">
            <a:extLst>
              <a:ext uri="{FF2B5EF4-FFF2-40B4-BE49-F238E27FC236}">
                <a16:creationId xmlns:a16="http://schemas.microsoft.com/office/drawing/2014/main" id="{C1BBAC72-9A6F-47AF-AFB5-463C164443CA}"/>
              </a:ext>
            </a:extLst>
          </p:cNvPr>
          <p:cNvSpPr/>
          <p:nvPr/>
        </p:nvSpPr>
        <p:spPr>
          <a:xfrm>
            <a:off x="254441" y="334302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6EE551-BDA5-4EC3-BB35-2AC312D0EA1E}"/>
              </a:ext>
            </a:extLst>
          </p:cNvPr>
          <p:cNvSpPr txBox="1"/>
          <p:nvPr/>
        </p:nvSpPr>
        <p:spPr>
          <a:xfrm>
            <a:off x="403699" y="337163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7D730E0-453E-4890-AF89-CB1FD74A429F}"/>
              </a:ext>
            </a:extLst>
          </p:cNvPr>
          <p:cNvSpPr/>
          <p:nvPr/>
        </p:nvSpPr>
        <p:spPr>
          <a:xfrm>
            <a:off x="970059" y="3923471"/>
            <a:ext cx="206734" cy="2146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348">
            <a:extLst>
              <a:ext uri="{FF2B5EF4-FFF2-40B4-BE49-F238E27FC236}">
                <a16:creationId xmlns:a16="http://schemas.microsoft.com/office/drawing/2014/main" id="{F46B81E8-6CDB-4FDC-86BF-69A8485CA151}"/>
              </a:ext>
            </a:extLst>
          </p:cNvPr>
          <p:cNvSpPr/>
          <p:nvPr/>
        </p:nvSpPr>
        <p:spPr>
          <a:xfrm>
            <a:off x="1178610" y="334302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C55EE6-2C31-475A-9712-0C4FB17D1967}"/>
              </a:ext>
            </a:extLst>
          </p:cNvPr>
          <p:cNvSpPr txBox="1"/>
          <p:nvPr/>
        </p:nvSpPr>
        <p:spPr>
          <a:xfrm>
            <a:off x="1327868" y="337163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56" name="Rounded Rectangle 351">
            <a:extLst>
              <a:ext uri="{FF2B5EF4-FFF2-40B4-BE49-F238E27FC236}">
                <a16:creationId xmlns:a16="http://schemas.microsoft.com/office/drawing/2014/main" id="{D3E7C157-51D0-4E53-92CD-1E4191B781BD}"/>
              </a:ext>
            </a:extLst>
          </p:cNvPr>
          <p:cNvSpPr/>
          <p:nvPr/>
        </p:nvSpPr>
        <p:spPr>
          <a:xfrm>
            <a:off x="2148176" y="334302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FD3C686-3903-4BD3-9C15-4BB075620F74}"/>
              </a:ext>
            </a:extLst>
          </p:cNvPr>
          <p:cNvSpPr txBox="1"/>
          <p:nvPr/>
        </p:nvSpPr>
        <p:spPr>
          <a:xfrm>
            <a:off x="2297434" y="337163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90F5CFA-3F29-4EB6-BBC3-E04E70CF17BF}"/>
              </a:ext>
            </a:extLst>
          </p:cNvPr>
          <p:cNvSpPr/>
          <p:nvPr/>
        </p:nvSpPr>
        <p:spPr>
          <a:xfrm>
            <a:off x="2863794" y="3923471"/>
            <a:ext cx="206734" cy="2146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354">
            <a:extLst>
              <a:ext uri="{FF2B5EF4-FFF2-40B4-BE49-F238E27FC236}">
                <a16:creationId xmlns:a16="http://schemas.microsoft.com/office/drawing/2014/main" id="{26856D9E-60CD-401A-84AB-4C5A00C8BCBF}"/>
              </a:ext>
            </a:extLst>
          </p:cNvPr>
          <p:cNvSpPr/>
          <p:nvPr/>
        </p:nvSpPr>
        <p:spPr>
          <a:xfrm>
            <a:off x="3072345" y="334302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ACA6E9E-00C8-4B8A-8FDC-41E221066076}"/>
              </a:ext>
            </a:extLst>
          </p:cNvPr>
          <p:cNvSpPr txBox="1"/>
          <p:nvPr/>
        </p:nvSpPr>
        <p:spPr>
          <a:xfrm>
            <a:off x="3221603" y="337163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61" name="Rounded Rectangle 357">
            <a:extLst>
              <a:ext uri="{FF2B5EF4-FFF2-40B4-BE49-F238E27FC236}">
                <a16:creationId xmlns:a16="http://schemas.microsoft.com/office/drawing/2014/main" id="{D6AF0DA0-4E6A-4FD9-8672-11B12AC56D2E}"/>
              </a:ext>
            </a:extLst>
          </p:cNvPr>
          <p:cNvSpPr/>
          <p:nvPr/>
        </p:nvSpPr>
        <p:spPr>
          <a:xfrm>
            <a:off x="254441" y="413815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6F0D26-7821-45D1-A1DC-39F73DE6FAB9}"/>
              </a:ext>
            </a:extLst>
          </p:cNvPr>
          <p:cNvSpPr txBox="1"/>
          <p:nvPr/>
        </p:nvSpPr>
        <p:spPr>
          <a:xfrm>
            <a:off x="403699" y="41667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63" name="Rounded Rectangle 360">
            <a:extLst>
              <a:ext uri="{FF2B5EF4-FFF2-40B4-BE49-F238E27FC236}">
                <a16:creationId xmlns:a16="http://schemas.microsoft.com/office/drawing/2014/main" id="{9C0D77E2-FD9A-4814-9279-D76EE5E6342B}"/>
              </a:ext>
            </a:extLst>
          </p:cNvPr>
          <p:cNvSpPr/>
          <p:nvPr/>
        </p:nvSpPr>
        <p:spPr>
          <a:xfrm>
            <a:off x="1178610" y="413815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FF0DFF2-C816-4F6F-B66F-FDEDC87FC94B}"/>
              </a:ext>
            </a:extLst>
          </p:cNvPr>
          <p:cNvSpPr txBox="1"/>
          <p:nvPr/>
        </p:nvSpPr>
        <p:spPr>
          <a:xfrm>
            <a:off x="1327868" y="41667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65" name="Rounded Rectangle 363">
            <a:extLst>
              <a:ext uri="{FF2B5EF4-FFF2-40B4-BE49-F238E27FC236}">
                <a16:creationId xmlns:a16="http://schemas.microsoft.com/office/drawing/2014/main" id="{70E16F2F-50DA-424A-8834-46274A36FB33}"/>
              </a:ext>
            </a:extLst>
          </p:cNvPr>
          <p:cNvSpPr/>
          <p:nvPr/>
        </p:nvSpPr>
        <p:spPr>
          <a:xfrm>
            <a:off x="2148176" y="413815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97F95D3-6884-4424-B496-B3DEC8483BBC}"/>
              </a:ext>
            </a:extLst>
          </p:cNvPr>
          <p:cNvSpPr txBox="1"/>
          <p:nvPr/>
        </p:nvSpPr>
        <p:spPr>
          <a:xfrm>
            <a:off x="2297434" y="41667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67" name="Rounded Rectangle 366">
            <a:extLst>
              <a:ext uri="{FF2B5EF4-FFF2-40B4-BE49-F238E27FC236}">
                <a16:creationId xmlns:a16="http://schemas.microsoft.com/office/drawing/2014/main" id="{7660E745-584A-46AC-8BF2-4B6DB06BD56F}"/>
              </a:ext>
            </a:extLst>
          </p:cNvPr>
          <p:cNvSpPr/>
          <p:nvPr/>
        </p:nvSpPr>
        <p:spPr>
          <a:xfrm>
            <a:off x="3072345" y="4138156"/>
            <a:ext cx="715618" cy="5804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1548C05-1E74-4423-87DF-880CD2C941E6}"/>
              </a:ext>
            </a:extLst>
          </p:cNvPr>
          <p:cNvSpPr txBox="1"/>
          <p:nvPr/>
        </p:nvSpPr>
        <p:spPr>
          <a:xfrm>
            <a:off x="3221603" y="41667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E45C93-1070-47E5-982F-55930176DBB0}"/>
              </a:ext>
            </a:extLst>
          </p:cNvPr>
          <p:cNvSpPr/>
          <p:nvPr/>
        </p:nvSpPr>
        <p:spPr>
          <a:xfrm>
            <a:off x="254440" y="4802867"/>
            <a:ext cx="3533523" cy="308968"/>
          </a:xfrm>
          <a:prstGeom prst="rect">
            <a:avLst/>
          </a:prstGeom>
          <a:solidFill>
            <a:srgbClr val="65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D5B6F1-9A14-41F2-8B55-D34BDBCA573F}"/>
              </a:ext>
            </a:extLst>
          </p:cNvPr>
          <p:cNvSpPr txBox="1"/>
          <p:nvPr/>
        </p:nvSpPr>
        <p:spPr>
          <a:xfrm>
            <a:off x="156614" y="4687978"/>
            <a:ext cx="384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IO INTERFACE</a:t>
            </a:r>
          </a:p>
        </p:txBody>
      </p:sp>
      <p:sp>
        <p:nvSpPr>
          <p:cNvPr id="171" name="Rounded Rectangle 545">
            <a:extLst>
              <a:ext uri="{FF2B5EF4-FFF2-40B4-BE49-F238E27FC236}">
                <a16:creationId xmlns:a16="http://schemas.microsoft.com/office/drawing/2014/main" id="{C1F2F74F-349F-4F70-A7F8-5CBECF1E33B4}"/>
              </a:ext>
            </a:extLst>
          </p:cNvPr>
          <p:cNvSpPr/>
          <p:nvPr/>
        </p:nvSpPr>
        <p:spPr>
          <a:xfrm>
            <a:off x="145907" y="1663288"/>
            <a:ext cx="3729084" cy="3857474"/>
          </a:xfrm>
          <a:prstGeom prst="roundRect">
            <a:avLst>
              <a:gd name="adj" fmla="val 44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6AE9AAB-F42A-4838-9446-F69D886788CD}"/>
              </a:ext>
            </a:extLst>
          </p:cNvPr>
          <p:cNvSpPr txBox="1"/>
          <p:nvPr/>
        </p:nvSpPr>
        <p:spPr>
          <a:xfrm>
            <a:off x="1033147" y="5033181"/>
            <a:ext cx="2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CHIP (NODE)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B5A4219-FD9B-490C-8EBA-1EBC5C5C6867}"/>
              </a:ext>
            </a:extLst>
          </p:cNvPr>
          <p:cNvSpPr/>
          <p:nvPr/>
        </p:nvSpPr>
        <p:spPr>
          <a:xfrm>
            <a:off x="4905049" y="3412217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80A2071-92E0-4B7D-AF32-5D0710CFA50C}"/>
              </a:ext>
            </a:extLst>
          </p:cNvPr>
          <p:cNvSpPr txBox="1"/>
          <p:nvPr/>
        </p:nvSpPr>
        <p:spPr>
          <a:xfrm>
            <a:off x="4825905" y="3405220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98A09B-FB8F-4C62-8CD3-873D34662EB3}"/>
              </a:ext>
            </a:extLst>
          </p:cNvPr>
          <p:cNvSpPr/>
          <p:nvPr/>
        </p:nvSpPr>
        <p:spPr>
          <a:xfrm>
            <a:off x="5582235" y="3412217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EE943AF-A125-41B1-8F9E-447D534CF8E2}"/>
              </a:ext>
            </a:extLst>
          </p:cNvPr>
          <p:cNvSpPr/>
          <p:nvPr/>
        </p:nvSpPr>
        <p:spPr>
          <a:xfrm>
            <a:off x="6488683" y="3412217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094E102-78BD-4C89-9A62-196ABF502097}"/>
              </a:ext>
            </a:extLst>
          </p:cNvPr>
          <p:cNvSpPr/>
          <p:nvPr/>
        </p:nvSpPr>
        <p:spPr>
          <a:xfrm>
            <a:off x="7165869" y="3412217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E1C85CB-AF77-456C-ACDD-0342BD72D935}"/>
              </a:ext>
            </a:extLst>
          </p:cNvPr>
          <p:cNvSpPr/>
          <p:nvPr/>
        </p:nvSpPr>
        <p:spPr>
          <a:xfrm>
            <a:off x="4907698" y="4233191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2053719-C940-4F92-AC1A-8DAE31AECCF0}"/>
              </a:ext>
            </a:extLst>
          </p:cNvPr>
          <p:cNvSpPr/>
          <p:nvPr/>
        </p:nvSpPr>
        <p:spPr>
          <a:xfrm>
            <a:off x="5584884" y="4233191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28E7B4-8933-44CA-BB12-81510CCA5562}"/>
              </a:ext>
            </a:extLst>
          </p:cNvPr>
          <p:cNvSpPr/>
          <p:nvPr/>
        </p:nvSpPr>
        <p:spPr>
          <a:xfrm>
            <a:off x="6491332" y="4233191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EF6B43-131F-4993-BEBC-BF2B6CDEC24D}"/>
              </a:ext>
            </a:extLst>
          </p:cNvPr>
          <p:cNvSpPr/>
          <p:nvPr/>
        </p:nvSpPr>
        <p:spPr>
          <a:xfrm>
            <a:off x="7168518" y="4233191"/>
            <a:ext cx="524786" cy="48381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B06DC51-47B4-43E8-AC33-DC3D5C5B9D07}"/>
              </a:ext>
            </a:extLst>
          </p:cNvPr>
          <p:cNvSpPr/>
          <p:nvPr/>
        </p:nvSpPr>
        <p:spPr>
          <a:xfrm>
            <a:off x="6189718" y="2632140"/>
            <a:ext cx="191176" cy="1465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073CEB-8B8E-4637-BEE2-9A18F514547B}"/>
              </a:ext>
            </a:extLst>
          </p:cNvPr>
          <p:cNvSpPr/>
          <p:nvPr/>
        </p:nvSpPr>
        <p:spPr>
          <a:xfrm>
            <a:off x="5018989" y="3972633"/>
            <a:ext cx="2588970" cy="1642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443">
            <a:extLst>
              <a:ext uri="{FF2B5EF4-FFF2-40B4-BE49-F238E27FC236}">
                <a16:creationId xmlns:a16="http://schemas.microsoft.com/office/drawing/2014/main" id="{BD3AC8D0-3AE5-47D3-98C7-DD43F977E6BE}"/>
              </a:ext>
            </a:extLst>
          </p:cNvPr>
          <p:cNvSpPr/>
          <p:nvPr/>
        </p:nvSpPr>
        <p:spPr>
          <a:xfrm>
            <a:off x="6469913" y="2072300"/>
            <a:ext cx="639548" cy="407210"/>
          </a:xfrm>
          <a:prstGeom prst="round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445">
            <a:extLst>
              <a:ext uri="{FF2B5EF4-FFF2-40B4-BE49-F238E27FC236}">
                <a16:creationId xmlns:a16="http://schemas.microsoft.com/office/drawing/2014/main" id="{6382E45A-7D07-44E3-8D30-0FE8460FC09B}"/>
              </a:ext>
            </a:extLst>
          </p:cNvPr>
          <p:cNvSpPr/>
          <p:nvPr/>
        </p:nvSpPr>
        <p:spPr>
          <a:xfrm>
            <a:off x="6486825" y="2907198"/>
            <a:ext cx="639548" cy="393550"/>
          </a:xfrm>
          <a:prstGeom prst="round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448">
            <a:extLst>
              <a:ext uri="{FF2B5EF4-FFF2-40B4-BE49-F238E27FC236}">
                <a16:creationId xmlns:a16="http://schemas.microsoft.com/office/drawing/2014/main" id="{AAD93AA1-FA2C-44DD-B8A0-7950A76AE351}"/>
              </a:ext>
            </a:extLst>
          </p:cNvPr>
          <p:cNvSpPr/>
          <p:nvPr/>
        </p:nvSpPr>
        <p:spPr>
          <a:xfrm>
            <a:off x="4861036" y="2440217"/>
            <a:ext cx="1253810" cy="8481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9CB2915-6A8B-48D9-A8EA-E7FD8E6BCEF6}"/>
              </a:ext>
            </a:extLst>
          </p:cNvPr>
          <p:cNvSpPr txBox="1"/>
          <p:nvPr/>
        </p:nvSpPr>
        <p:spPr>
          <a:xfrm>
            <a:off x="4825353" y="2396172"/>
            <a:ext cx="1295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eDRAM</a:t>
            </a:r>
            <a:endParaRPr lang="en-US" sz="2800" dirty="0"/>
          </a:p>
          <a:p>
            <a:pPr algn="ctr"/>
            <a:r>
              <a:rPr lang="en-US" sz="2800" dirty="0"/>
              <a:t>Buffer</a:t>
            </a:r>
          </a:p>
        </p:txBody>
      </p:sp>
      <p:sp>
        <p:nvSpPr>
          <p:cNvPr id="188" name="Rounded Rectangle 450">
            <a:extLst>
              <a:ext uri="{FF2B5EF4-FFF2-40B4-BE49-F238E27FC236}">
                <a16:creationId xmlns:a16="http://schemas.microsoft.com/office/drawing/2014/main" id="{4DC3B0A4-4A2D-4C7C-8E1E-6C3DB94C22C0}"/>
              </a:ext>
            </a:extLst>
          </p:cNvPr>
          <p:cNvSpPr/>
          <p:nvPr/>
        </p:nvSpPr>
        <p:spPr>
          <a:xfrm>
            <a:off x="4658306" y="1793449"/>
            <a:ext cx="3272116" cy="318083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E25B0B4-DE59-415D-BBD2-F364B6831046}"/>
              </a:ext>
            </a:extLst>
          </p:cNvPr>
          <p:cNvCxnSpPr>
            <a:cxnSpLocks/>
          </p:cNvCxnSpPr>
          <p:nvPr/>
        </p:nvCxnSpPr>
        <p:spPr>
          <a:xfrm>
            <a:off x="3723630" y="2330588"/>
            <a:ext cx="1037261" cy="2434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458">
            <a:extLst>
              <a:ext uri="{FF2B5EF4-FFF2-40B4-BE49-F238E27FC236}">
                <a16:creationId xmlns:a16="http://schemas.microsoft.com/office/drawing/2014/main" id="{37E5DA99-7FD6-4255-A593-1E0718071BC4}"/>
              </a:ext>
            </a:extLst>
          </p:cNvPr>
          <p:cNvSpPr/>
          <p:nvPr/>
        </p:nvSpPr>
        <p:spPr>
          <a:xfrm>
            <a:off x="4879782" y="2071723"/>
            <a:ext cx="1235064" cy="322845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9953DF0-D769-472C-B63E-293757C3A9AE}"/>
              </a:ext>
            </a:extLst>
          </p:cNvPr>
          <p:cNvSpPr txBox="1"/>
          <p:nvPr/>
        </p:nvSpPr>
        <p:spPr>
          <a:xfrm>
            <a:off x="6571001" y="1886535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836BEE3-4779-4098-8C83-AA436AD40AA6}"/>
              </a:ext>
            </a:extLst>
          </p:cNvPr>
          <p:cNvSpPr txBox="1"/>
          <p:nvPr/>
        </p:nvSpPr>
        <p:spPr>
          <a:xfrm>
            <a:off x="5160495" y="196270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MP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F142640-0ABC-4C8E-AC95-42BC29C9C5DB}"/>
              </a:ext>
            </a:extLst>
          </p:cNvPr>
          <p:cNvSpPr txBox="1"/>
          <p:nvPr/>
        </p:nvSpPr>
        <p:spPr>
          <a:xfrm>
            <a:off x="6458587" y="2821838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S+A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6632A5A-2A2B-4F5D-A01B-818042372F1B}"/>
              </a:ext>
            </a:extLst>
          </p:cNvPr>
          <p:cNvSpPr txBox="1"/>
          <p:nvPr/>
        </p:nvSpPr>
        <p:spPr>
          <a:xfrm>
            <a:off x="6001874" y="4914829"/>
            <a:ext cx="90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TILE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C273C41-9B49-4A0C-BF3E-6EC65AD8AC15}"/>
              </a:ext>
            </a:extLst>
          </p:cNvPr>
          <p:cNvSpPr/>
          <p:nvPr/>
        </p:nvSpPr>
        <p:spPr>
          <a:xfrm>
            <a:off x="6479077" y="2536434"/>
            <a:ext cx="647295" cy="30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6FA55D-2268-49B6-B3C6-7F6A0ABAE431}"/>
              </a:ext>
            </a:extLst>
          </p:cNvPr>
          <p:cNvSpPr txBox="1"/>
          <p:nvPr/>
        </p:nvSpPr>
        <p:spPr>
          <a:xfrm>
            <a:off x="6479077" y="241752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3F233CC-4C3E-447E-BACA-29F486D4828B}"/>
              </a:ext>
            </a:extLst>
          </p:cNvPr>
          <p:cNvSpPr txBox="1"/>
          <p:nvPr/>
        </p:nvSpPr>
        <p:spPr>
          <a:xfrm>
            <a:off x="5501901" y="3413248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7F82861-064D-4AA6-AAA4-5FC429D23316}"/>
              </a:ext>
            </a:extLst>
          </p:cNvPr>
          <p:cNvSpPr txBox="1"/>
          <p:nvPr/>
        </p:nvSpPr>
        <p:spPr>
          <a:xfrm>
            <a:off x="6408328" y="3406701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EDE102-68B2-49ED-8D67-A804422220BB}"/>
              </a:ext>
            </a:extLst>
          </p:cNvPr>
          <p:cNvSpPr txBox="1"/>
          <p:nvPr/>
        </p:nvSpPr>
        <p:spPr>
          <a:xfrm>
            <a:off x="7096554" y="3399051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842E859-6B1C-458D-AD72-3F014C3795F8}"/>
              </a:ext>
            </a:extLst>
          </p:cNvPr>
          <p:cNvSpPr txBox="1"/>
          <p:nvPr/>
        </p:nvSpPr>
        <p:spPr>
          <a:xfrm>
            <a:off x="4835205" y="4217116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5BDBCDD-084D-4C17-9C6D-34213F3913C5}"/>
              </a:ext>
            </a:extLst>
          </p:cNvPr>
          <p:cNvSpPr txBox="1"/>
          <p:nvPr/>
        </p:nvSpPr>
        <p:spPr>
          <a:xfrm>
            <a:off x="5511845" y="4225144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25471AE-E9A6-4BEA-9A27-EBA69DF9E489}"/>
              </a:ext>
            </a:extLst>
          </p:cNvPr>
          <p:cNvSpPr txBox="1"/>
          <p:nvPr/>
        </p:nvSpPr>
        <p:spPr>
          <a:xfrm>
            <a:off x="6413427" y="4224327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424B267-B6A9-4C41-9DEE-EA378358986F}"/>
              </a:ext>
            </a:extLst>
          </p:cNvPr>
          <p:cNvSpPr txBox="1"/>
          <p:nvPr/>
        </p:nvSpPr>
        <p:spPr>
          <a:xfrm>
            <a:off x="7088402" y="4233154"/>
            <a:ext cx="69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67EF0A-56C8-4EB5-80FF-FD4685A1B15C}"/>
              </a:ext>
            </a:extLst>
          </p:cNvPr>
          <p:cNvCxnSpPr>
            <a:cxnSpLocks/>
          </p:cNvCxnSpPr>
          <p:nvPr/>
        </p:nvCxnSpPr>
        <p:spPr>
          <a:xfrm>
            <a:off x="3555186" y="1751162"/>
            <a:ext cx="1827847" cy="45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463">
            <a:extLst>
              <a:ext uri="{FF2B5EF4-FFF2-40B4-BE49-F238E27FC236}">
                <a16:creationId xmlns:a16="http://schemas.microsoft.com/office/drawing/2014/main" id="{8C5202CF-4CCF-4C88-89CF-817F9A933D3A}"/>
              </a:ext>
            </a:extLst>
          </p:cNvPr>
          <p:cNvSpPr/>
          <p:nvPr/>
        </p:nvSpPr>
        <p:spPr>
          <a:xfrm>
            <a:off x="10959209" y="2368071"/>
            <a:ext cx="792568" cy="361241"/>
          </a:xfrm>
          <a:prstGeom prst="round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75AC6E1-B9C1-4B57-A62C-8AEA39792B1F}"/>
              </a:ext>
            </a:extLst>
          </p:cNvPr>
          <p:cNvSpPr txBox="1"/>
          <p:nvPr/>
        </p:nvSpPr>
        <p:spPr>
          <a:xfrm>
            <a:off x="11003903" y="2271781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S+A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071B863-988F-44D7-B0C8-52582149E814}"/>
              </a:ext>
            </a:extLst>
          </p:cNvPr>
          <p:cNvSpPr/>
          <p:nvPr/>
        </p:nvSpPr>
        <p:spPr>
          <a:xfrm>
            <a:off x="8841843" y="2434771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EB93C66-1B9A-45ED-BA95-AAF1A5A7224A}"/>
              </a:ext>
            </a:extLst>
          </p:cNvPr>
          <p:cNvSpPr/>
          <p:nvPr/>
        </p:nvSpPr>
        <p:spPr>
          <a:xfrm>
            <a:off x="8850784" y="3142442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C9FA9A-1252-4F26-AD5F-096400DF649D}"/>
              </a:ext>
            </a:extLst>
          </p:cNvPr>
          <p:cNvSpPr txBox="1"/>
          <p:nvPr/>
        </p:nvSpPr>
        <p:spPr>
          <a:xfrm>
            <a:off x="8859725" y="3017681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S+H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54915D5-4D01-47EE-A28C-9AED33722FDF}"/>
              </a:ext>
            </a:extLst>
          </p:cNvPr>
          <p:cNvSpPr txBox="1"/>
          <p:nvPr/>
        </p:nvSpPr>
        <p:spPr>
          <a:xfrm>
            <a:off x="8955795" y="251887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XB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9059E75-5476-4539-8397-437048CAD6B3}"/>
              </a:ext>
            </a:extLst>
          </p:cNvPr>
          <p:cNvSpPr/>
          <p:nvPr/>
        </p:nvSpPr>
        <p:spPr>
          <a:xfrm>
            <a:off x="8841843" y="3726737"/>
            <a:ext cx="759482" cy="707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F81379F-F1EA-419D-A34A-32629815A463}"/>
              </a:ext>
            </a:extLst>
          </p:cNvPr>
          <p:cNvSpPr/>
          <p:nvPr/>
        </p:nvSpPr>
        <p:spPr>
          <a:xfrm>
            <a:off x="8850784" y="4434408"/>
            <a:ext cx="750541" cy="2736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BA27042-65E7-46DC-A3A9-2BEB4EE754A3}"/>
              </a:ext>
            </a:extLst>
          </p:cNvPr>
          <p:cNvSpPr txBox="1"/>
          <p:nvPr/>
        </p:nvSpPr>
        <p:spPr>
          <a:xfrm>
            <a:off x="8859725" y="4309647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S+H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A62859-FF79-444C-AFEE-DDBEF4E2D1A8}"/>
              </a:ext>
            </a:extLst>
          </p:cNvPr>
          <p:cNvSpPr txBox="1"/>
          <p:nvPr/>
        </p:nvSpPr>
        <p:spPr>
          <a:xfrm>
            <a:off x="8955795" y="381084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XB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3462B0F-40D8-495B-943C-89B5D1EFC9A6}"/>
              </a:ext>
            </a:extLst>
          </p:cNvPr>
          <p:cNvSpPr/>
          <p:nvPr/>
        </p:nvSpPr>
        <p:spPr>
          <a:xfrm>
            <a:off x="9635428" y="2816828"/>
            <a:ext cx="191176" cy="1465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44A6C11-844F-494A-BE4B-5F0351BC25E0}"/>
              </a:ext>
            </a:extLst>
          </p:cNvPr>
          <p:cNvSpPr/>
          <p:nvPr/>
        </p:nvSpPr>
        <p:spPr>
          <a:xfrm>
            <a:off x="9781267" y="3452447"/>
            <a:ext cx="1177941" cy="194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CC04A4B-79D1-42BF-995A-B9FB0ABD3A78}"/>
              </a:ext>
            </a:extLst>
          </p:cNvPr>
          <p:cNvSpPr/>
          <p:nvPr/>
        </p:nvSpPr>
        <p:spPr>
          <a:xfrm>
            <a:off x="11024131" y="2862608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CAC65B1-72F4-4796-B403-1A9EF7925F96}"/>
              </a:ext>
            </a:extLst>
          </p:cNvPr>
          <p:cNvSpPr txBox="1"/>
          <p:nvPr/>
        </p:nvSpPr>
        <p:spPr>
          <a:xfrm>
            <a:off x="10952281" y="2789745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ADC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03A675-0E76-4388-AF59-2A3917F19153}"/>
              </a:ext>
            </a:extLst>
          </p:cNvPr>
          <p:cNvSpPr/>
          <p:nvPr/>
        </p:nvSpPr>
        <p:spPr>
          <a:xfrm>
            <a:off x="11024324" y="3329789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8344CF-B9DE-4069-B26C-49BD51FD6C2C}"/>
              </a:ext>
            </a:extLst>
          </p:cNvPr>
          <p:cNvSpPr txBox="1"/>
          <p:nvPr/>
        </p:nvSpPr>
        <p:spPr>
          <a:xfrm>
            <a:off x="10952474" y="3256926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ADC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2D48F67-0D47-4DAC-8F74-8AE43CBCBDF3}"/>
              </a:ext>
            </a:extLst>
          </p:cNvPr>
          <p:cNvSpPr/>
          <p:nvPr/>
        </p:nvSpPr>
        <p:spPr>
          <a:xfrm>
            <a:off x="11023938" y="3791714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E75F2-C1D1-4E49-B419-FFDB25E5E736}"/>
              </a:ext>
            </a:extLst>
          </p:cNvPr>
          <p:cNvSpPr txBox="1"/>
          <p:nvPr/>
        </p:nvSpPr>
        <p:spPr>
          <a:xfrm>
            <a:off x="10952088" y="371885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ADC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AEB9B4A-85CF-4FE2-A8C7-28B503546EBE}"/>
              </a:ext>
            </a:extLst>
          </p:cNvPr>
          <p:cNvSpPr/>
          <p:nvPr/>
        </p:nvSpPr>
        <p:spPr>
          <a:xfrm>
            <a:off x="11024131" y="4258895"/>
            <a:ext cx="668001" cy="387703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FE3A47E-7528-4A14-9C1D-114E88B0CFF2}"/>
              </a:ext>
            </a:extLst>
          </p:cNvPr>
          <p:cNvSpPr txBox="1"/>
          <p:nvPr/>
        </p:nvSpPr>
        <p:spPr>
          <a:xfrm>
            <a:off x="10952281" y="4186032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ADC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8138E15-8B97-4968-B368-D89828131928}"/>
              </a:ext>
            </a:extLst>
          </p:cNvPr>
          <p:cNvSpPr/>
          <p:nvPr/>
        </p:nvSpPr>
        <p:spPr>
          <a:xfrm>
            <a:off x="10952088" y="2789745"/>
            <a:ext cx="805029" cy="191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510">
            <a:extLst>
              <a:ext uri="{FF2B5EF4-FFF2-40B4-BE49-F238E27FC236}">
                <a16:creationId xmlns:a16="http://schemas.microsoft.com/office/drawing/2014/main" id="{0F7EE714-77C6-4624-9EB4-4853A2BCF870}"/>
              </a:ext>
            </a:extLst>
          </p:cNvPr>
          <p:cNvSpPr/>
          <p:nvPr/>
        </p:nvSpPr>
        <p:spPr>
          <a:xfrm>
            <a:off x="8411821" y="1896496"/>
            <a:ext cx="3609296" cy="29513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88975DD-F319-4AAA-970D-369326701860}"/>
              </a:ext>
            </a:extLst>
          </p:cNvPr>
          <p:cNvSpPr txBox="1"/>
          <p:nvPr/>
        </p:nvSpPr>
        <p:spPr>
          <a:xfrm>
            <a:off x="8441288" y="4870004"/>
            <a:ext cx="3647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In-Situ Multiply Accumulate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3BE95D1-553F-468E-AD32-51931E306F5A}"/>
              </a:ext>
            </a:extLst>
          </p:cNvPr>
          <p:cNvSpPr/>
          <p:nvPr/>
        </p:nvSpPr>
        <p:spPr>
          <a:xfrm>
            <a:off x="8526402" y="2429914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DA853E3-312E-47B8-972B-CC9A7CA79D3A}"/>
              </a:ext>
            </a:extLst>
          </p:cNvPr>
          <p:cNvSpPr txBox="1"/>
          <p:nvPr/>
        </p:nvSpPr>
        <p:spPr>
          <a:xfrm rot="16200000">
            <a:off x="8274861" y="2524495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4C3B3C8-B9A7-4908-A2B7-649AC23D8045}"/>
              </a:ext>
            </a:extLst>
          </p:cNvPr>
          <p:cNvSpPr/>
          <p:nvPr/>
        </p:nvSpPr>
        <p:spPr>
          <a:xfrm>
            <a:off x="8519633" y="3731378"/>
            <a:ext cx="314934" cy="7076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D1A6C3C-3269-4A60-87BE-FA15B41145F7}"/>
              </a:ext>
            </a:extLst>
          </p:cNvPr>
          <p:cNvSpPr txBox="1"/>
          <p:nvPr/>
        </p:nvSpPr>
        <p:spPr>
          <a:xfrm rot="16200000">
            <a:off x="8274861" y="3829782"/>
            <a:ext cx="79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DAC</a:t>
            </a:r>
          </a:p>
        </p:txBody>
      </p:sp>
      <p:sp>
        <p:nvSpPr>
          <p:cNvPr id="244" name="Rounded Rectangle 537">
            <a:extLst>
              <a:ext uri="{FF2B5EF4-FFF2-40B4-BE49-F238E27FC236}">
                <a16:creationId xmlns:a16="http://schemas.microsoft.com/office/drawing/2014/main" id="{084BCF40-20D6-4B32-AC89-6729D2E2EB07}"/>
              </a:ext>
            </a:extLst>
          </p:cNvPr>
          <p:cNvSpPr/>
          <p:nvPr/>
        </p:nvSpPr>
        <p:spPr>
          <a:xfrm>
            <a:off x="9874489" y="2990863"/>
            <a:ext cx="1005336" cy="361241"/>
          </a:xfrm>
          <a:prstGeom prst="round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C8481D2-3556-4C38-A5CE-7A6B2CDD49B5}"/>
              </a:ext>
            </a:extLst>
          </p:cNvPr>
          <p:cNvSpPr txBox="1"/>
          <p:nvPr/>
        </p:nvSpPr>
        <p:spPr>
          <a:xfrm>
            <a:off x="10137987" y="2909857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6742838-B4AF-49F2-BAB3-286A25577FC4}"/>
              </a:ext>
            </a:extLst>
          </p:cNvPr>
          <p:cNvSpPr/>
          <p:nvPr/>
        </p:nvSpPr>
        <p:spPr>
          <a:xfrm>
            <a:off x="10961550" y="2022426"/>
            <a:ext cx="780055" cy="301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E22030C-D0D3-4126-96C8-835EAB4C602D}"/>
              </a:ext>
            </a:extLst>
          </p:cNvPr>
          <p:cNvSpPr txBox="1"/>
          <p:nvPr/>
        </p:nvSpPr>
        <p:spPr>
          <a:xfrm>
            <a:off x="11034293" y="190351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5679438-174B-4F60-90FE-BAEA3FBF17B7}"/>
              </a:ext>
            </a:extLst>
          </p:cNvPr>
          <p:cNvCxnSpPr>
            <a:cxnSpLocks/>
          </p:cNvCxnSpPr>
          <p:nvPr/>
        </p:nvCxnSpPr>
        <p:spPr>
          <a:xfrm flipV="1">
            <a:off x="7690655" y="2233145"/>
            <a:ext cx="750633" cy="11735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B9C9E5B-CD1B-45BA-85D6-BB539739C127}"/>
              </a:ext>
            </a:extLst>
          </p:cNvPr>
          <p:cNvCxnSpPr>
            <a:cxnSpLocks/>
          </p:cNvCxnSpPr>
          <p:nvPr/>
        </p:nvCxnSpPr>
        <p:spPr>
          <a:xfrm>
            <a:off x="7707566" y="3892549"/>
            <a:ext cx="846607" cy="7934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056D13C-FC34-4783-850E-8EA67856F291}"/>
              </a:ext>
            </a:extLst>
          </p:cNvPr>
          <p:cNvSpPr txBox="1"/>
          <p:nvPr/>
        </p:nvSpPr>
        <p:spPr>
          <a:xfrm>
            <a:off x="576544" y="58431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Low leakage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2163F07-5C85-4313-8E02-D7D1AEDA1371}"/>
              </a:ext>
            </a:extLst>
          </p:cNvPr>
          <p:cNvSpPr txBox="1"/>
          <p:nvPr/>
        </p:nvSpPr>
        <p:spPr>
          <a:xfrm>
            <a:off x="3497132" y="5846381"/>
            <a:ext cx="298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No weight fetch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72E5DE2-CE98-4E19-9784-754BEAA4C0AC}"/>
              </a:ext>
            </a:extLst>
          </p:cNvPr>
          <p:cNvSpPr txBox="1"/>
          <p:nvPr/>
        </p:nvSpPr>
        <p:spPr>
          <a:xfrm>
            <a:off x="6813825" y="5843130"/>
            <a:ext cx="419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No Storage vs. Compute</a:t>
            </a:r>
          </a:p>
        </p:txBody>
      </p:sp>
    </p:spTree>
    <p:extLst>
      <p:ext uri="{BB962C8B-B14F-4D97-AF65-F5344CB8AC3E}">
        <p14:creationId xmlns:p14="http://schemas.microsoft.com/office/powerpoint/2010/main" val="198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4" grpId="0"/>
      <p:bldP spid="2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DaDianNao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5C627-5D75-47F4-87DC-228951B6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29" y="1774611"/>
            <a:ext cx="7260779" cy="44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Challenges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6D11C-66A5-43FA-B141-1C7190F3969D}"/>
              </a:ext>
            </a:extLst>
          </p:cNvPr>
          <p:cNvSpPr txBox="1"/>
          <p:nvPr/>
        </p:nvSpPr>
        <p:spPr>
          <a:xfrm>
            <a:off x="3094419" y="1939039"/>
            <a:ext cx="554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41DA"/>
                </a:solidFill>
              </a:rPr>
              <a:t>High ADC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A0DE4-3972-4D8E-9454-5B000652818E}"/>
              </a:ext>
            </a:extLst>
          </p:cNvPr>
          <p:cNvSpPr txBox="1"/>
          <p:nvPr/>
        </p:nvSpPr>
        <p:spPr>
          <a:xfrm>
            <a:off x="2641839" y="3049908"/>
            <a:ext cx="69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41DA"/>
                </a:solidFill>
              </a:rPr>
              <a:t>Difficult to exploit sparsity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BBCC1-2D8B-490F-AD3D-3AB27E82FA2F}"/>
              </a:ext>
            </a:extLst>
          </p:cNvPr>
          <p:cNvSpPr txBox="1"/>
          <p:nvPr/>
        </p:nvSpPr>
        <p:spPr>
          <a:xfrm>
            <a:off x="2413238" y="4160777"/>
            <a:ext cx="69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41DA"/>
                </a:solidFill>
              </a:rPr>
              <a:t>Precision and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2877B-B4E0-4584-8FF0-C8C8783B8523}"/>
              </a:ext>
            </a:extLst>
          </p:cNvPr>
          <p:cNvSpPr txBox="1"/>
          <p:nvPr/>
        </p:nvSpPr>
        <p:spPr>
          <a:xfrm>
            <a:off x="2413238" y="5258563"/>
            <a:ext cx="690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41DA"/>
                </a:solidFill>
              </a:rPr>
              <a:t>Other workloads</a:t>
            </a:r>
          </a:p>
        </p:txBody>
      </p:sp>
    </p:spTree>
    <p:extLst>
      <p:ext uri="{BB962C8B-B14F-4D97-AF65-F5344CB8AC3E}">
        <p14:creationId xmlns:p14="http://schemas.microsoft.com/office/powerpoint/2010/main" val="14011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Focusing on Cost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A9C4B-97C4-4CB5-8C86-C54A209398B5}"/>
              </a:ext>
            </a:extLst>
          </p:cNvPr>
          <p:cNvSpPr txBox="1"/>
          <p:nvPr/>
        </p:nvSpPr>
        <p:spPr>
          <a:xfrm>
            <a:off x="5749148" y="2295440"/>
            <a:ext cx="5722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Commodity DDR3 DRAM     70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Commodity LPDDR2             40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GDDR5                                     14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HMC data access                10.5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HMC SerDes links                 4.5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HBM data access                  3.6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  <a:p>
            <a:r>
              <a:rPr lang="en-US" sz="2400" dirty="0"/>
              <a:t>HBM interposer link             0.3 </a:t>
            </a:r>
            <a:r>
              <a:rPr lang="en-US" sz="2400" dirty="0" err="1"/>
              <a:t>pJ</a:t>
            </a:r>
            <a:r>
              <a:rPr lang="en-US" sz="2400" dirty="0"/>
              <a:t>/bit</a:t>
            </a:r>
          </a:p>
        </p:txBody>
      </p:sp>
      <p:pic>
        <p:nvPicPr>
          <p:cNvPr id="2050" name="Picture 2" descr="Image result for dram chips">
            <a:extLst>
              <a:ext uri="{FF2B5EF4-FFF2-40B4-BE49-F238E27FC236}">
                <a16:creationId xmlns:a16="http://schemas.microsoft.com/office/drawing/2014/main" id="{9BE71D9B-B1C2-48A8-B5EA-60FFF0AF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94" y="1769827"/>
            <a:ext cx="3435626" cy="45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2E131-E6C0-4ECF-9AE8-EE1794ABB9C2}"/>
              </a:ext>
            </a:extLst>
          </p:cNvPr>
          <p:cNvSpPr txBox="1"/>
          <p:nvPr/>
        </p:nvSpPr>
        <p:spPr>
          <a:xfrm>
            <a:off x="3962537" y="6290588"/>
            <a:ext cx="1711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 err="1"/>
              <a:t>HardwareZone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80D2E-0BB1-4D43-9021-84F77D48A7C8}"/>
              </a:ext>
            </a:extLst>
          </p:cNvPr>
          <p:cNvSpPr txBox="1"/>
          <p:nvPr/>
        </p:nvSpPr>
        <p:spPr>
          <a:xfrm>
            <a:off x="5749148" y="5751979"/>
            <a:ext cx="2936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References:  </a:t>
            </a:r>
          </a:p>
          <a:p>
            <a:r>
              <a:rPr lang="en-US" sz="1600" dirty="0" err="1"/>
              <a:t>Malladi</a:t>
            </a:r>
            <a:r>
              <a:rPr lang="en-US" sz="1600" dirty="0"/>
              <a:t> et al., ISCA’12</a:t>
            </a:r>
          </a:p>
          <a:p>
            <a:r>
              <a:rPr lang="en-US" sz="1600" dirty="0" err="1"/>
              <a:t>Jeddeloh</a:t>
            </a:r>
            <a:r>
              <a:rPr lang="en-US" sz="1600" dirty="0"/>
              <a:t> &amp; </a:t>
            </a:r>
            <a:r>
              <a:rPr lang="en-US" sz="1600" dirty="0" err="1"/>
              <a:t>Keeth</a:t>
            </a:r>
            <a:r>
              <a:rPr lang="en-US" sz="1600" dirty="0"/>
              <a:t>, </a:t>
            </a:r>
            <a:r>
              <a:rPr lang="en-US" sz="1600" dirty="0" err="1"/>
              <a:t>Symp</a:t>
            </a:r>
            <a:r>
              <a:rPr lang="en-US" sz="1600" dirty="0"/>
              <a:t>. VLSI’12</a:t>
            </a:r>
          </a:p>
          <a:p>
            <a:r>
              <a:rPr lang="en-US" sz="1600" dirty="0"/>
              <a:t>O’Connor et al. MICRO’17</a:t>
            </a:r>
          </a:p>
        </p:txBody>
      </p:sp>
    </p:spTree>
    <p:extLst>
      <p:ext uri="{BB962C8B-B14F-4D97-AF65-F5344CB8AC3E}">
        <p14:creationId xmlns:p14="http://schemas.microsoft.com/office/powerpoint/2010/main" val="35730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Memory Interconnects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9051-3558-4625-BA80-D648FA98C263}"/>
              </a:ext>
            </a:extLst>
          </p:cNvPr>
          <p:cNvSpPr/>
          <p:nvPr/>
        </p:nvSpPr>
        <p:spPr>
          <a:xfrm>
            <a:off x="1586868" y="2004449"/>
            <a:ext cx="3291840" cy="2653721"/>
          </a:xfrm>
          <a:prstGeom prst="rect">
            <a:avLst/>
          </a:prstGeom>
          <a:solidFill>
            <a:srgbClr val="66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D411-B547-470F-84AA-F5B04B624944}"/>
              </a:ext>
            </a:extLst>
          </p:cNvPr>
          <p:cNvSpPr/>
          <p:nvPr/>
        </p:nvSpPr>
        <p:spPr>
          <a:xfrm>
            <a:off x="3888432" y="2879011"/>
            <a:ext cx="875970" cy="1254318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08A6-FB9E-4141-A6F9-7E4671AFB1BB}"/>
              </a:ext>
            </a:extLst>
          </p:cNvPr>
          <p:cNvCxnSpPr/>
          <p:nvPr/>
        </p:nvCxnSpPr>
        <p:spPr>
          <a:xfrm>
            <a:off x="6580456" y="2931789"/>
            <a:ext cx="1725433" cy="0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">
            <a:extLst>
              <a:ext uri="{FF2B5EF4-FFF2-40B4-BE49-F238E27FC236}">
                <a16:creationId xmlns:a16="http://schemas.microsoft.com/office/drawing/2014/main" id="{F21DD200-5E1F-491D-A428-099DA658036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00197" y="1034008"/>
            <a:ext cx="938833" cy="2364584"/>
          </a:xfrm>
          <a:prstGeom prst="parallelogram">
            <a:avLst>
              <a:gd name="adj" fmla="val 159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044DA-8D29-4BC8-B411-93FB5B8A53D5}"/>
              </a:ext>
            </a:extLst>
          </p:cNvPr>
          <p:cNvCxnSpPr>
            <a:cxnSpLocks/>
          </p:cNvCxnSpPr>
          <p:nvPr/>
        </p:nvCxnSpPr>
        <p:spPr>
          <a:xfrm>
            <a:off x="6984061" y="1870519"/>
            <a:ext cx="2173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5ABB0A54-0F33-413E-B31D-C58965669B7A}"/>
              </a:ext>
            </a:extLst>
          </p:cNvPr>
          <p:cNvSpPr txBox="1"/>
          <p:nvPr/>
        </p:nvSpPr>
        <p:spPr>
          <a:xfrm>
            <a:off x="1896407" y="3207620"/>
            <a:ext cx="16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Arial" panose="020B0604020202020204" pitchFamily="34" charset="0"/>
              </a:rPr>
              <a:t>Processor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B3135-2422-429C-8957-5B7BA1CA6915}"/>
              </a:ext>
            </a:extLst>
          </p:cNvPr>
          <p:cNvSpPr/>
          <p:nvPr/>
        </p:nvSpPr>
        <p:spPr>
          <a:xfrm>
            <a:off x="5704486" y="2733070"/>
            <a:ext cx="875970" cy="1254318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BoB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0F9C1B-D40C-423B-AF01-2B1D2CD293A7}"/>
              </a:ext>
            </a:extLst>
          </p:cNvPr>
          <p:cNvCxnSpPr/>
          <p:nvPr/>
        </p:nvCxnSpPr>
        <p:spPr>
          <a:xfrm>
            <a:off x="4878708" y="3152484"/>
            <a:ext cx="88645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D3AE6D-66E2-41DC-86B1-5C656540DA20}"/>
              </a:ext>
            </a:extLst>
          </p:cNvPr>
          <p:cNvCxnSpPr>
            <a:cxnSpLocks/>
          </p:cNvCxnSpPr>
          <p:nvPr/>
        </p:nvCxnSpPr>
        <p:spPr>
          <a:xfrm flipH="1">
            <a:off x="4878708" y="3513295"/>
            <a:ext cx="82053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1">
            <a:extLst>
              <a:ext uri="{FF2B5EF4-FFF2-40B4-BE49-F238E27FC236}">
                <a16:creationId xmlns:a16="http://schemas.microsoft.com/office/drawing/2014/main" id="{0DCBA3B5-82A2-41D1-9C42-10979C2554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57262" y="2053945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40" name="Parallelogram 1">
            <a:extLst>
              <a:ext uri="{FF2B5EF4-FFF2-40B4-BE49-F238E27FC236}">
                <a16:creationId xmlns:a16="http://schemas.microsoft.com/office/drawing/2014/main" id="{ED7CAADC-17AF-444F-98D7-26ECA7D5C9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30505" y="2053945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41" name="Parallelogram 1">
            <a:extLst>
              <a:ext uri="{FF2B5EF4-FFF2-40B4-BE49-F238E27FC236}">
                <a16:creationId xmlns:a16="http://schemas.microsoft.com/office/drawing/2014/main" id="{06AAFDCC-3AA0-4EC4-B607-2B19D35406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81013" y="2053945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42" name="Parallelogram 1">
            <a:extLst>
              <a:ext uri="{FF2B5EF4-FFF2-40B4-BE49-F238E27FC236}">
                <a16:creationId xmlns:a16="http://schemas.microsoft.com/office/drawing/2014/main" id="{6F3EBDC1-7936-42BB-B271-E0B7A71ED8B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54256" y="2053945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43" name="Parallelogram 1">
            <a:extLst>
              <a:ext uri="{FF2B5EF4-FFF2-40B4-BE49-F238E27FC236}">
                <a16:creationId xmlns:a16="http://schemas.microsoft.com/office/drawing/2014/main" id="{357ACD8E-3273-4ED9-8477-0F4B6DA413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67755" y="2089940"/>
            <a:ext cx="630101" cy="304520"/>
          </a:xfrm>
          <a:prstGeom prst="parallelogram">
            <a:avLst>
              <a:gd name="adj" fmla="val 15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45" name="Line 133">
            <a:extLst>
              <a:ext uri="{FF2B5EF4-FFF2-40B4-BE49-F238E27FC236}">
                <a16:creationId xmlns:a16="http://schemas.microsoft.com/office/drawing/2014/main" id="{1A67C35E-3C85-4707-9322-763AEC12C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614" y="2570805"/>
            <a:ext cx="0" cy="286112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7547C8-2ADD-418C-8AD2-D102CDCF44DF}"/>
              </a:ext>
            </a:extLst>
          </p:cNvPr>
          <p:cNvCxnSpPr/>
          <p:nvPr/>
        </p:nvCxnSpPr>
        <p:spPr>
          <a:xfrm>
            <a:off x="6594587" y="3784821"/>
            <a:ext cx="1725433" cy="0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1">
            <a:extLst>
              <a:ext uri="{FF2B5EF4-FFF2-40B4-BE49-F238E27FC236}">
                <a16:creationId xmlns:a16="http://schemas.microsoft.com/office/drawing/2014/main" id="{BFA98BCF-6363-4287-958A-8A43A12204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9533" y="3264025"/>
            <a:ext cx="938833" cy="2364584"/>
          </a:xfrm>
          <a:prstGeom prst="parallelogram">
            <a:avLst>
              <a:gd name="adj" fmla="val 159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603D22-07BE-45DE-94DB-02EB64E83637}"/>
              </a:ext>
            </a:extLst>
          </p:cNvPr>
          <p:cNvCxnSpPr>
            <a:cxnSpLocks/>
          </p:cNvCxnSpPr>
          <p:nvPr/>
        </p:nvCxnSpPr>
        <p:spPr>
          <a:xfrm>
            <a:off x="6982865" y="4800250"/>
            <a:ext cx="2173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arallelogram 1">
            <a:extLst>
              <a:ext uri="{FF2B5EF4-FFF2-40B4-BE49-F238E27FC236}">
                <a16:creationId xmlns:a16="http://schemas.microsoft.com/office/drawing/2014/main" id="{73810D0B-302A-4F47-B378-B8D505633B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57262" y="4221696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0" name="Parallelogram 1">
            <a:extLst>
              <a:ext uri="{FF2B5EF4-FFF2-40B4-BE49-F238E27FC236}">
                <a16:creationId xmlns:a16="http://schemas.microsoft.com/office/drawing/2014/main" id="{F3EBA74C-D2DC-4957-A045-5CF72B6862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30505" y="4221696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1" name="Parallelogram 1">
            <a:extLst>
              <a:ext uri="{FF2B5EF4-FFF2-40B4-BE49-F238E27FC236}">
                <a16:creationId xmlns:a16="http://schemas.microsoft.com/office/drawing/2014/main" id="{E5A84A99-14FC-4654-9102-3FD3F71691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81013" y="4221696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2" name="Parallelogram 1">
            <a:extLst>
              <a:ext uri="{FF2B5EF4-FFF2-40B4-BE49-F238E27FC236}">
                <a16:creationId xmlns:a16="http://schemas.microsoft.com/office/drawing/2014/main" id="{A7DF6333-5E84-44F7-B522-DEE873F103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54256" y="4221696"/>
            <a:ext cx="630102" cy="376504"/>
          </a:xfrm>
          <a:prstGeom prst="parallelogram">
            <a:avLst>
              <a:gd name="adj" fmla="val 15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3" name="Parallelogram 1">
            <a:extLst>
              <a:ext uri="{FF2B5EF4-FFF2-40B4-BE49-F238E27FC236}">
                <a16:creationId xmlns:a16="http://schemas.microsoft.com/office/drawing/2014/main" id="{E7C44754-B907-40F9-9417-A97899322C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67755" y="4257691"/>
            <a:ext cx="630101" cy="304520"/>
          </a:xfrm>
          <a:prstGeom prst="parallelogram">
            <a:avLst>
              <a:gd name="adj" fmla="val 15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5" name="Line 133">
            <a:extLst>
              <a:ext uri="{FF2B5EF4-FFF2-40B4-BE49-F238E27FC236}">
                <a16:creationId xmlns:a16="http://schemas.microsoft.com/office/drawing/2014/main" id="{6528D5F8-519E-423B-BAD4-C8B2BF417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4978" y="3808785"/>
            <a:ext cx="0" cy="286112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961977-F958-4689-94B6-188BD5500966}"/>
              </a:ext>
            </a:extLst>
          </p:cNvPr>
          <p:cNvSpPr txBox="1"/>
          <p:nvPr/>
        </p:nvSpPr>
        <p:spPr>
          <a:xfrm>
            <a:off x="590883" y="5033731"/>
            <a:ext cx="10348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Interconnect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Computation off-loading (what, where)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Auxiliary functions: coding, compression, encryption, etc.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0F7763-7861-4858-8C2C-F94DAAFBE695}"/>
              </a:ext>
            </a:extLst>
          </p:cNvPr>
          <p:cNvSpPr txBox="1"/>
          <p:nvPr/>
        </p:nvSpPr>
        <p:spPr>
          <a:xfrm>
            <a:off x="8610600" y="302701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41DA"/>
                </a:solidFill>
              </a:rPr>
              <a:t>Pugsley et al., IEEE Micro 2014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C14242-0F71-4A77-9A66-C93304435378}"/>
              </a:ext>
            </a:extLst>
          </p:cNvPr>
          <p:cNvSpPr txBox="1"/>
          <p:nvPr/>
        </p:nvSpPr>
        <p:spPr>
          <a:xfrm>
            <a:off x="3632483" y="1423350"/>
            <a:ext cx="316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41DA"/>
                </a:solidFill>
              </a:rPr>
              <a:t>Wang et al., HPCA 2018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5B527C-2D26-4595-9C10-7D0A9A9A9D14}"/>
              </a:ext>
            </a:extLst>
          </p:cNvPr>
          <p:cNvCxnSpPr/>
          <p:nvPr/>
        </p:nvCxnSpPr>
        <p:spPr>
          <a:xfrm flipH="1">
            <a:off x="8082805" y="3469230"/>
            <a:ext cx="886502" cy="816523"/>
          </a:xfrm>
          <a:prstGeom prst="straightConnector1">
            <a:avLst/>
          </a:prstGeom>
          <a:ln w="44450">
            <a:solidFill>
              <a:srgbClr val="004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D6BB64-0A04-4565-9838-B8A60CE0BE5C}"/>
              </a:ext>
            </a:extLst>
          </p:cNvPr>
          <p:cNvCxnSpPr>
            <a:cxnSpLocks/>
          </p:cNvCxnSpPr>
          <p:nvPr/>
        </p:nvCxnSpPr>
        <p:spPr>
          <a:xfrm>
            <a:off x="5767069" y="1870519"/>
            <a:ext cx="263841" cy="1156499"/>
          </a:xfrm>
          <a:prstGeom prst="straightConnector1">
            <a:avLst/>
          </a:prstGeom>
          <a:ln w="44450">
            <a:solidFill>
              <a:srgbClr val="004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Talk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DB55C-D238-4AEF-8A64-D7B86A3F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30" y="2120862"/>
            <a:ext cx="6941488" cy="4222105"/>
          </a:xfrm>
        </p:spPr>
        <p:txBody>
          <a:bodyPr>
            <a:normAutofit lnSpcReduction="10000"/>
          </a:bodyPr>
          <a:lstStyle/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olidFill>
                  <a:srgbClr val="0041DA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In-situ acceleration</a:t>
            </a: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Feature-rich DIMMs</a:t>
            </a: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ym typeface="Wingdings" panose="05000000000000000000" pitchFamily="2" charset="2"/>
              </a:rPr>
              <a:t> Near-data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4" descr="Image result for meltdown">
            <a:extLst>
              <a:ext uri="{FF2B5EF4-FFF2-40B4-BE49-F238E27FC236}">
                <a16:creationId xmlns:a16="http://schemas.microsoft.com/office/drawing/2014/main" id="{312E2707-8C07-4412-A2FC-E6F222662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42" y="5034968"/>
            <a:ext cx="2849216" cy="16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8713E-A692-4909-82C2-16E79534FE35}"/>
              </a:ext>
            </a:extLst>
          </p:cNvPr>
          <p:cNvSpPr txBox="1"/>
          <p:nvPr/>
        </p:nvSpPr>
        <p:spPr>
          <a:xfrm>
            <a:off x="7688090" y="6603630"/>
            <a:ext cx="1711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 </a:t>
            </a:r>
            <a:r>
              <a:rPr lang="en-US" sz="800" dirty="0" err="1"/>
              <a:t>gizmodo</a:t>
            </a:r>
            <a:endParaRPr lang="en-US" sz="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DCE2C-E48B-4AD6-B0EE-AD692020642C}"/>
              </a:ext>
            </a:extLst>
          </p:cNvPr>
          <p:cNvGrpSpPr/>
          <p:nvPr/>
        </p:nvGrpSpPr>
        <p:grpSpPr>
          <a:xfrm>
            <a:off x="5890624" y="1138130"/>
            <a:ext cx="3966377" cy="1989156"/>
            <a:chOff x="1194020" y="1676974"/>
            <a:chExt cx="8437659" cy="4224224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20C7E8B6-6425-4C6F-862F-F9E3042E4C74}"/>
                </a:ext>
              </a:extLst>
            </p:cNvPr>
            <p:cNvSpPr/>
            <p:nvPr/>
          </p:nvSpPr>
          <p:spPr>
            <a:xfrm>
              <a:off x="1518699" y="3657600"/>
              <a:ext cx="7227736" cy="2243598"/>
            </a:xfrm>
            <a:prstGeom prst="cube">
              <a:avLst>
                <a:gd name="adj" fmla="val 70214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DE1605D-5D0E-47B2-BDEF-385BDEE71A2E}"/>
                </a:ext>
              </a:extLst>
            </p:cNvPr>
            <p:cNvSpPr/>
            <p:nvPr/>
          </p:nvSpPr>
          <p:spPr>
            <a:xfrm>
              <a:off x="1194020" y="4484535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9DDE5D1-47A3-4A78-BDCC-7A2A6EB3C490}"/>
                </a:ext>
              </a:extLst>
            </p:cNvPr>
            <p:cNvSpPr/>
            <p:nvPr/>
          </p:nvSpPr>
          <p:spPr>
            <a:xfrm>
              <a:off x="1783742" y="3895156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8B9832EC-9003-4E7C-B409-388A72CF26BA}"/>
                </a:ext>
              </a:extLst>
            </p:cNvPr>
            <p:cNvSpPr/>
            <p:nvPr/>
          </p:nvSpPr>
          <p:spPr>
            <a:xfrm>
              <a:off x="2403943" y="3286401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59B5AFF-0150-45C7-BA96-E2B819B17402}"/>
                </a:ext>
              </a:extLst>
            </p:cNvPr>
            <p:cNvSpPr/>
            <p:nvPr/>
          </p:nvSpPr>
          <p:spPr>
            <a:xfrm>
              <a:off x="3987201" y="40503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74F0F173-F99C-4C6F-8CBA-BBC4D0547E37}"/>
                </a:ext>
              </a:extLst>
            </p:cNvPr>
            <p:cNvSpPr/>
            <p:nvPr/>
          </p:nvSpPr>
          <p:spPr>
            <a:xfrm>
              <a:off x="5047218" y="404461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4BC4183-981C-4B3A-AF18-D7DFC7344027}"/>
                </a:ext>
              </a:extLst>
            </p:cNvPr>
            <p:cNvSpPr/>
            <p:nvPr/>
          </p:nvSpPr>
          <p:spPr>
            <a:xfrm>
              <a:off x="6102556" y="404445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D6B3341-F152-4BFD-870A-14E939006E3A}"/>
                </a:ext>
              </a:extLst>
            </p:cNvPr>
            <p:cNvSpPr/>
            <p:nvPr/>
          </p:nvSpPr>
          <p:spPr>
            <a:xfrm>
              <a:off x="7162573" y="403867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1174F2A4-1846-4833-B3F5-08F88BEC1913}"/>
                </a:ext>
              </a:extLst>
            </p:cNvPr>
            <p:cNvSpPr/>
            <p:nvPr/>
          </p:nvSpPr>
          <p:spPr>
            <a:xfrm>
              <a:off x="2988392" y="28519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E759A06D-CB2E-4C17-A0DB-9A5DC6F1B79C}"/>
                </a:ext>
              </a:extLst>
            </p:cNvPr>
            <p:cNvSpPr/>
            <p:nvPr/>
          </p:nvSpPr>
          <p:spPr>
            <a:xfrm>
              <a:off x="4048409" y="28462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D929E5D-B705-4C64-A976-41572E553F6A}"/>
                </a:ext>
              </a:extLst>
            </p:cNvPr>
            <p:cNvSpPr/>
            <p:nvPr/>
          </p:nvSpPr>
          <p:spPr>
            <a:xfrm>
              <a:off x="5100768" y="28519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4924061-8085-4AED-A6A2-6456EE90155C}"/>
                </a:ext>
              </a:extLst>
            </p:cNvPr>
            <p:cNvSpPr/>
            <p:nvPr/>
          </p:nvSpPr>
          <p:spPr>
            <a:xfrm>
              <a:off x="6160785" y="28462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A043978-AEB0-4F19-8B74-B6F5142990F7}"/>
                </a:ext>
              </a:extLst>
            </p:cNvPr>
            <p:cNvSpPr/>
            <p:nvPr/>
          </p:nvSpPr>
          <p:spPr>
            <a:xfrm>
              <a:off x="7216123" y="2846046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8BC0732-8AAB-44A0-803D-20AFEFE47C14}"/>
                </a:ext>
              </a:extLst>
            </p:cNvPr>
            <p:cNvSpPr/>
            <p:nvPr/>
          </p:nvSpPr>
          <p:spPr>
            <a:xfrm>
              <a:off x="8276140" y="2840266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1B02C6F5-C0FC-40C0-A963-53841870BB80}"/>
                </a:ext>
              </a:extLst>
            </p:cNvPr>
            <p:cNvSpPr/>
            <p:nvPr/>
          </p:nvSpPr>
          <p:spPr>
            <a:xfrm>
              <a:off x="2431780" y="34715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8FE0E6E-673E-4389-BDAF-0087BC228742}"/>
                </a:ext>
              </a:extLst>
            </p:cNvPr>
            <p:cNvSpPr/>
            <p:nvPr/>
          </p:nvSpPr>
          <p:spPr>
            <a:xfrm>
              <a:off x="3491797" y="34658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2FC41FD-AA76-4925-8C39-CDB3717CCB37}"/>
                </a:ext>
              </a:extLst>
            </p:cNvPr>
            <p:cNvSpPr/>
            <p:nvPr/>
          </p:nvSpPr>
          <p:spPr>
            <a:xfrm>
              <a:off x="4544156" y="34715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FD1E1C8-5219-45D2-B641-B5284BD07CDB}"/>
                </a:ext>
              </a:extLst>
            </p:cNvPr>
            <p:cNvSpPr/>
            <p:nvPr/>
          </p:nvSpPr>
          <p:spPr>
            <a:xfrm>
              <a:off x="5604173" y="34658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B1814BC-7D0E-49BC-B675-0400DBA7F8A0}"/>
                </a:ext>
              </a:extLst>
            </p:cNvPr>
            <p:cNvSpPr/>
            <p:nvPr/>
          </p:nvSpPr>
          <p:spPr>
            <a:xfrm>
              <a:off x="6659511" y="3465643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348E7CC-A881-42F3-B999-8B526D797E72}"/>
                </a:ext>
              </a:extLst>
            </p:cNvPr>
            <p:cNvSpPr/>
            <p:nvPr/>
          </p:nvSpPr>
          <p:spPr>
            <a:xfrm>
              <a:off x="7719528" y="3459863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E0B0C8DC-7F6B-4857-93D0-328126773C3C}"/>
                </a:ext>
              </a:extLst>
            </p:cNvPr>
            <p:cNvSpPr/>
            <p:nvPr/>
          </p:nvSpPr>
          <p:spPr>
            <a:xfrm>
              <a:off x="1880277" y="405617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DD569FD-D89F-40FB-AE5A-F52644449977}"/>
                </a:ext>
              </a:extLst>
            </p:cNvPr>
            <p:cNvSpPr/>
            <p:nvPr/>
          </p:nvSpPr>
          <p:spPr>
            <a:xfrm>
              <a:off x="2940294" y="40503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D9F93A9-7052-40D0-A8E8-A2E327683D55}"/>
                </a:ext>
              </a:extLst>
            </p:cNvPr>
            <p:cNvSpPr/>
            <p:nvPr/>
          </p:nvSpPr>
          <p:spPr>
            <a:xfrm>
              <a:off x="1518699" y="2287237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FF788AF-8BD1-41BA-8CD5-145A928972CB}"/>
                </a:ext>
              </a:extLst>
            </p:cNvPr>
            <p:cNvSpPr/>
            <p:nvPr/>
          </p:nvSpPr>
          <p:spPr>
            <a:xfrm>
              <a:off x="2585499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3DFDB6C-DBEA-4B3E-B541-00CB62AEC6C7}"/>
                </a:ext>
              </a:extLst>
            </p:cNvPr>
            <p:cNvSpPr/>
            <p:nvPr/>
          </p:nvSpPr>
          <p:spPr>
            <a:xfrm>
              <a:off x="3600320" y="2287237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5E06E8F6-736B-49FC-BF4C-18CF61185756}"/>
                </a:ext>
              </a:extLst>
            </p:cNvPr>
            <p:cNvSpPr/>
            <p:nvPr/>
          </p:nvSpPr>
          <p:spPr>
            <a:xfrm>
              <a:off x="4667120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FCF5F8F-084B-48BA-8591-02E44F8D28EE}"/>
                </a:ext>
              </a:extLst>
            </p:cNvPr>
            <p:cNvSpPr/>
            <p:nvPr/>
          </p:nvSpPr>
          <p:spPr>
            <a:xfrm>
              <a:off x="5681941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1B694CF6-F37F-4761-B944-04CCC7166B6B}"/>
                </a:ext>
              </a:extLst>
            </p:cNvPr>
            <p:cNvSpPr/>
            <p:nvPr/>
          </p:nvSpPr>
          <p:spPr>
            <a:xfrm>
              <a:off x="6748741" y="228723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96720214-61F8-4B1D-BD84-D9801AE7444F}"/>
                </a:ext>
              </a:extLst>
            </p:cNvPr>
            <p:cNvSpPr/>
            <p:nvPr/>
          </p:nvSpPr>
          <p:spPr>
            <a:xfrm>
              <a:off x="1194020" y="3874274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2D3D44F9-BC60-444C-A080-24ED3A8DB4BA}"/>
                </a:ext>
              </a:extLst>
            </p:cNvPr>
            <p:cNvSpPr/>
            <p:nvPr/>
          </p:nvSpPr>
          <p:spPr>
            <a:xfrm>
              <a:off x="1783742" y="3284895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FC3BFDAE-5E03-4345-818F-8443C0ED8996}"/>
                </a:ext>
              </a:extLst>
            </p:cNvPr>
            <p:cNvSpPr/>
            <p:nvPr/>
          </p:nvSpPr>
          <p:spPr>
            <a:xfrm>
              <a:off x="2403943" y="2676140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320EAA10-CADB-486B-B968-F140E07C5696}"/>
                </a:ext>
              </a:extLst>
            </p:cNvPr>
            <p:cNvSpPr/>
            <p:nvPr/>
          </p:nvSpPr>
          <p:spPr>
            <a:xfrm>
              <a:off x="3987201" y="344013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5E6C1F0-EE07-4C4B-B28E-6D7D5E89056F}"/>
                </a:ext>
              </a:extLst>
            </p:cNvPr>
            <p:cNvSpPr/>
            <p:nvPr/>
          </p:nvSpPr>
          <p:spPr>
            <a:xfrm>
              <a:off x="5047218" y="343435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478CE48A-A489-4E2B-BEF2-87DAD65CC8EC}"/>
                </a:ext>
              </a:extLst>
            </p:cNvPr>
            <p:cNvSpPr/>
            <p:nvPr/>
          </p:nvSpPr>
          <p:spPr>
            <a:xfrm>
              <a:off x="6102556" y="34341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4436BBA7-B8E3-4A61-AD0D-18F077A7F94C}"/>
                </a:ext>
              </a:extLst>
            </p:cNvPr>
            <p:cNvSpPr/>
            <p:nvPr/>
          </p:nvSpPr>
          <p:spPr>
            <a:xfrm>
              <a:off x="7162573" y="342841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3C14D1-C13B-4222-B2B7-3FCC5670EC7B}"/>
                </a:ext>
              </a:extLst>
            </p:cNvPr>
            <p:cNvSpPr/>
            <p:nvPr/>
          </p:nvSpPr>
          <p:spPr>
            <a:xfrm>
              <a:off x="2988392" y="224172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A547CE0-5C69-4535-ACDF-29C5C1F8FBA3}"/>
                </a:ext>
              </a:extLst>
            </p:cNvPr>
            <p:cNvSpPr/>
            <p:nvPr/>
          </p:nvSpPr>
          <p:spPr>
            <a:xfrm>
              <a:off x="4048409" y="223594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0A09BCC1-245C-481E-92ED-14965B3217CD}"/>
                </a:ext>
              </a:extLst>
            </p:cNvPr>
            <p:cNvSpPr/>
            <p:nvPr/>
          </p:nvSpPr>
          <p:spPr>
            <a:xfrm>
              <a:off x="5100768" y="224172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33B35CDA-ADC8-42D0-AFD9-F1C54DA75D95}"/>
                </a:ext>
              </a:extLst>
            </p:cNvPr>
            <p:cNvSpPr/>
            <p:nvPr/>
          </p:nvSpPr>
          <p:spPr>
            <a:xfrm>
              <a:off x="6160785" y="223594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90113C69-9246-4C64-8B73-EAE87007E34D}"/>
                </a:ext>
              </a:extLst>
            </p:cNvPr>
            <p:cNvSpPr/>
            <p:nvPr/>
          </p:nvSpPr>
          <p:spPr>
            <a:xfrm>
              <a:off x="7216123" y="22357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E9E3DC7D-96C8-4B73-A9AD-525D4C643CAD}"/>
                </a:ext>
              </a:extLst>
            </p:cNvPr>
            <p:cNvSpPr/>
            <p:nvPr/>
          </p:nvSpPr>
          <p:spPr>
            <a:xfrm>
              <a:off x="8276140" y="22300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10326DEF-0239-4455-92F7-7B25160DA1D7}"/>
                </a:ext>
              </a:extLst>
            </p:cNvPr>
            <p:cNvSpPr/>
            <p:nvPr/>
          </p:nvSpPr>
          <p:spPr>
            <a:xfrm>
              <a:off x="2431780" y="286132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DCAB9436-D152-4A23-9E62-91224251F5CC}"/>
                </a:ext>
              </a:extLst>
            </p:cNvPr>
            <p:cNvSpPr/>
            <p:nvPr/>
          </p:nvSpPr>
          <p:spPr>
            <a:xfrm>
              <a:off x="3491797" y="285554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33B93B77-9BC5-40C5-A469-524012B23B44}"/>
                </a:ext>
              </a:extLst>
            </p:cNvPr>
            <p:cNvSpPr/>
            <p:nvPr/>
          </p:nvSpPr>
          <p:spPr>
            <a:xfrm>
              <a:off x="4544156" y="286132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30348E67-ECCE-48C0-B639-0DDD32268282}"/>
                </a:ext>
              </a:extLst>
            </p:cNvPr>
            <p:cNvSpPr/>
            <p:nvPr/>
          </p:nvSpPr>
          <p:spPr>
            <a:xfrm>
              <a:off x="5604173" y="285554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7AE0F65A-A934-400E-BBE2-BD0ABA8636AD}"/>
                </a:ext>
              </a:extLst>
            </p:cNvPr>
            <p:cNvSpPr/>
            <p:nvPr/>
          </p:nvSpPr>
          <p:spPr>
            <a:xfrm>
              <a:off x="6659511" y="28553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9A6A9E4D-A682-4297-A123-45B093EBF205}"/>
                </a:ext>
              </a:extLst>
            </p:cNvPr>
            <p:cNvSpPr/>
            <p:nvPr/>
          </p:nvSpPr>
          <p:spPr>
            <a:xfrm>
              <a:off x="7719528" y="28496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E15000FA-4AD9-43CA-87B9-8737244B8AE5}"/>
                </a:ext>
              </a:extLst>
            </p:cNvPr>
            <p:cNvSpPr/>
            <p:nvPr/>
          </p:nvSpPr>
          <p:spPr>
            <a:xfrm>
              <a:off x="1880277" y="344591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7398D2FF-CC6D-4EDE-B5A5-DF611C6E809B}"/>
                </a:ext>
              </a:extLst>
            </p:cNvPr>
            <p:cNvSpPr/>
            <p:nvPr/>
          </p:nvSpPr>
          <p:spPr>
            <a:xfrm>
              <a:off x="2940294" y="344013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A2946B35-0B4A-4F25-8A24-12DA3B6BEF38}"/>
                </a:ext>
              </a:extLst>
            </p:cNvPr>
            <p:cNvSpPr/>
            <p:nvPr/>
          </p:nvSpPr>
          <p:spPr>
            <a:xfrm>
              <a:off x="1518699" y="167697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BEC7A014-3E33-45E4-BF8E-EB1FDB70CE2D}"/>
                </a:ext>
              </a:extLst>
            </p:cNvPr>
            <p:cNvSpPr/>
            <p:nvPr/>
          </p:nvSpPr>
          <p:spPr>
            <a:xfrm>
              <a:off x="2585499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B9C08963-262B-4867-9866-2F6BDBAF9754}"/>
                </a:ext>
              </a:extLst>
            </p:cNvPr>
            <p:cNvSpPr/>
            <p:nvPr/>
          </p:nvSpPr>
          <p:spPr>
            <a:xfrm>
              <a:off x="3600320" y="167697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2A50E7C-5EF9-4DB8-B5E3-E7168BA73E95}"/>
                </a:ext>
              </a:extLst>
            </p:cNvPr>
            <p:cNvSpPr/>
            <p:nvPr/>
          </p:nvSpPr>
          <p:spPr>
            <a:xfrm>
              <a:off x="4667120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F26707EE-9007-46BE-AD5F-011BD624A257}"/>
                </a:ext>
              </a:extLst>
            </p:cNvPr>
            <p:cNvSpPr/>
            <p:nvPr/>
          </p:nvSpPr>
          <p:spPr>
            <a:xfrm>
              <a:off x="5681941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11CFC8B3-84F3-4A2D-B94B-F1C6013106BA}"/>
                </a:ext>
              </a:extLst>
            </p:cNvPr>
            <p:cNvSpPr/>
            <p:nvPr/>
          </p:nvSpPr>
          <p:spPr>
            <a:xfrm>
              <a:off x="6748741" y="1676974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A2FE0E-807D-4D98-8BD8-443979AA0F3E}"/>
              </a:ext>
            </a:extLst>
          </p:cNvPr>
          <p:cNvGrpSpPr/>
          <p:nvPr/>
        </p:nvGrpSpPr>
        <p:grpSpPr>
          <a:xfrm>
            <a:off x="7742057" y="3394292"/>
            <a:ext cx="3757555" cy="1347525"/>
            <a:chOff x="1586868" y="1746883"/>
            <a:chExt cx="7665038" cy="316885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B35A3-4D95-49B1-A143-433F96AEEA9D}"/>
                </a:ext>
              </a:extLst>
            </p:cNvPr>
            <p:cNvSpPr/>
            <p:nvPr/>
          </p:nvSpPr>
          <p:spPr>
            <a:xfrm>
              <a:off x="1586868" y="2004449"/>
              <a:ext cx="3291840" cy="2653721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EE44E5-188E-4E3E-A652-F1FD3A03D57F}"/>
                </a:ext>
              </a:extLst>
            </p:cNvPr>
            <p:cNvSpPr/>
            <p:nvPr/>
          </p:nvSpPr>
          <p:spPr>
            <a:xfrm>
              <a:off x="3888432" y="2879011"/>
              <a:ext cx="875970" cy="1254318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MC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6414C6-D25E-40C2-A9AC-6B2CD83252A7}"/>
                </a:ext>
              </a:extLst>
            </p:cNvPr>
            <p:cNvCxnSpPr/>
            <p:nvPr/>
          </p:nvCxnSpPr>
          <p:spPr>
            <a:xfrm>
              <a:off x="6580456" y="2931789"/>
              <a:ext cx="1725433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arallelogram 1">
              <a:extLst>
                <a:ext uri="{FF2B5EF4-FFF2-40B4-BE49-F238E27FC236}">
                  <a16:creationId xmlns:a16="http://schemas.microsoft.com/office/drawing/2014/main" id="{44C81DAA-2C91-473A-880F-2A4586109D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600197" y="1034008"/>
              <a:ext cx="938833" cy="2364584"/>
            </a:xfrm>
            <a:prstGeom prst="parallelogram">
              <a:avLst>
                <a:gd name="adj" fmla="val 159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B5C993-4DA8-4630-B4D6-E3C165D2B7A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61" y="1870519"/>
              <a:ext cx="2173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">
              <a:extLst>
                <a:ext uri="{FF2B5EF4-FFF2-40B4-BE49-F238E27FC236}">
                  <a16:creationId xmlns:a16="http://schemas.microsoft.com/office/drawing/2014/main" id="{F25E82A2-A8AC-4485-8B88-B0430F613EE3}"/>
                </a:ext>
              </a:extLst>
            </p:cNvPr>
            <p:cNvSpPr txBox="1"/>
            <p:nvPr/>
          </p:nvSpPr>
          <p:spPr>
            <a:xfrm>
              <a:off x="1786217" y="3207619"/>
              <a:ext cx="1825950" cy="72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057CA8-13D8-4B5E-920C-D2F1F0336FA5}"/>
                </a:ext>
              </a:extLst>
            </p:cNvPr>
            <p:cNvSpPr/>
            <p:nvPr/>
          </p:nvSpPr>
          <p:spPr>
            <a:xfrm>
              <a:off x="5704486" y="2733070"/>
              <a:ext cx="875970" cy="1254318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BoB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67B382F-1616-418E-96DB-5C07260A6EBB}"/>
                </a:ext>
              </a:extLst>
            </p:cNvPr>
            <p:cNvCxnSpPr/>
            <p:nvPr/>
          </p:nvCxnSpPr>
          <p:spPr>
            <a:xfrm>
              <a:off x="4878708" y="3152484"/>
              <a:ext cx="886450" cy="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D6894A-E0AA-4C54-8159-059B49C7A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8708" y="3513295"/>
              <a:ext cx="820538" cy="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Parallelogram 1">
              <a:extLst>
                <a:ext uri="{FF2B5EF4-FFF2-40B4-BE49-F238E27FC236}">
                  <a16:creationId xmlns:a16="http://schemas.microsoft.com/office/drawing/2014/main" id="{6263C713-8BAB-4103-BBD2-7F93C67091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57262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7" name="Parallelogram 1">
              <a:extLst>
                <a:ext uri="{FF2B5EF4-FFF2-40B4-BE49-F238E27FC236}">
                  <a16:creationId xmlns:a16="http://schemas.microsoft.com/office/drawing/2014/main" id="{C078999E-01C7-423B-B068-1537195E9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30505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8" name="Parallelogram 1">
              <a:extLst>
                <a:ext uri="{FF2B5EF4-FFF2-40B4-BE49-F238E27FC236}">
                  <a16:creationId xmlns:a16="http://schemas.microsoft.com/office/drawing/2014/main" id="{9EE9C9D7-D634-4786-B69D-506342B7B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1013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9" name="Parallelogram 1">
              <a:extLst>
                <a:ext uri="{FF2B5EF4-FFF2-40B4-BE49-F238E27FC236}">
                  <a16:creationId xmlns:a16="http://schemas.microsoft.com/office/drawing/2014/main" id="{88DC42AB-DAF1-4D1D-A7C5-F5129FC698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54256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0" name="Parallelogram 1">
              <a:extLst>
                <a:ext uri="{FF2B5EF4-FFF2-40B4-BE49-F238E27FC236}">
                  <a16:creationId xmlns:a16="http://schemas.microsoft.com/office/drawing/2014/main" id="{F40BDB74-5206-49E0-8281-6C9F239C1E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767755" y="2089940"/>
              <a:ext cx="630101" cy="304520"/>
            </a:xfrm>
            <a:prstGeom prst="parallelogram">
              <a:avLst>
                <a:gd name="adj" fmla="val 15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DD061919-AFB6-4ABE-87B0-B90A59F5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9614" y="2570805"/>
              <a:ext cx="0" cy="28611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CD77C6-2070-4EC9-8086-DD97C9FDB341}"/>
                </a:ext>
              </a:extLst>
            </p:cNvPr>
            <p:cNvCxnSpPr/>
            <p:nvPr/>
          </p:nvCxnSpPr>
          <p:spPr>
            <a:xfrm>
              <a:off x="6594587" y="3784821"/>
              <a:ext cx="1725433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arallelogram 1">
              <a:extLst>
                <a:ext uri="{FF2B5EF4-FFF2-40B4-BE49-F238E27FC236}">
                  <a16:creationId xmlns:a16="http://schemas.microsoft.com/office/drawing/2014/main" id="{15AB3658-116B-4372-A72A-891EB3BE59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599533" y="3264025"/>
              <a:ext cx="938833" cy="2364584"/>
            </a:xfrm>
            <a:prstGeom prst="parallelogram">
              <a:avLst>
                <a:gd name="adj" fmla="val 159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10D446-412D-4756-9AB6-A38274D591FE}"/>
                </a:ext>
              </a:extLst>
            </p:cNvPr>
            <p:cNvCxnSpPr>
              <a:cxnSpLocks/>
            </p:cNvCxnSpPr>
            <p:nvPr/>
          </p:nvCxnSpPr>
          <p:spPr>
            <a:xfrm>
              <a:off x="6982865" y="4800250"/>
              <a:ext cx="2173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arallelogram 1">
              <a:extLst>
                <a:ext uri="{FF2B5EF4-FFF2-40B4-BE49-F238E27FC236}">
                  <a16:creationId xmlns:a16="http://schemas.microsoft.com/office/drawing/2014/main" id="{41C6CB1E-0006-4363-8323-00176E8B3E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57262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6" name="Parallelogram 1">
              <a:extLst>
                <a:ext uri="{FF2B5EF4-FFF2-40B4-BE49-F238E27FC236}">
                  <a16:creationId xmlns:a16="http://schemas.microsoft.com/office/drawing/2014/main" id="{FFA66167-233E-419D-A84E-CDE08D4D2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30505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7" name="Parallelogram 1">
              <a:extLst>
                <a:ext uri="{FF2B5EF4-FFF2-40B4-BE49-F238E27FC236}">
                  <a16:creationId xmlns:a16="http://schemas.microsoft.com/office/drawing/2014/main" id="{DC948C99-9C07-4E72-AE2A-2108B45CF0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1013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8" name="Parallelogram 1">
              <a:extLst>
                <a:ext uri="{FF2B5EF4-FFF2-40B4-BE49-F238E27FC236}">
                  <a16:creationId xmlns:a16="http://schemas.microsoft.com/office/drawing/2014/main" id="{198E7D93-FB97-45E6-8F1C-A11FDD77E6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54256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9" name="Parallelogram 1">
              <a:extLst>
                <a:ext uri="{FF2B5EF4-FFF2-40B4-BE49-F238E27FC236}">
                  <a16:creationId xmlns:a16="http://schemas.microsoft.com/office/drawing/2014/main" id="{89E5AD62-D102-4C95-99EA-BD6B71235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767755" y="4257691"/>
              <a:ext cx="630101" cy="304520"/>
            </a:xfrm>
            <a:prstGeom prst="parallelogram">
              <a:avLst>
                <a:gd name="adj" fmla="val 15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90" name="Line 133">
              <a:extLst>
                <a:ext uri="{FF2B5EF4-FFF2-40B4-BE49-F238E27FC236}">
                  <a16:creationId xmlns:a16="http://schemas.microsoft.com/office/drawing/2014/main" id="{D046A81A-6630-4FF6-8CE7-DE747F259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4978" y="3808785"/>
              <a:ext cx="0" cy="28611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9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Memory Vulnerabilities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B0FAE-1CA2-43B3-8439-5E0EB06499C6}"/>
              </a:ext>
            </a:extLst>
          </p:cNvPr>
          <p:cNvSpPr/>
          <p:nvPr/>
        </p:nvSpPr>
        <p:spPr>
          <a:xfrm>
            <a:off x="3376154" y="2789315"/>
            <a:ext cx="3291840" cy="2653721"/>
          </a:xfrm>
          <a:prstGeom prst="rect">
            <a:avLst/>
          </a:prstGeom>
          <a:solidFill>
            <a:srgbClr val="66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847C7-CD2D-4A13-B7E5-FBBFB1EAA8BD}"/>
              </a:ext>
            </a:extLst>
          </p:cNvPr>
          <p:cNvSpPr/>
          <p:nvPr/>
        </p:nvSpPr>
        <p:spPr>
          <a:xfrm>
            <a:off x="5677718" y="3663877"/>
            <a:ext cx="875970" cy="1254318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798161-AE9F-46FC-8315-4D9AC08536A3}"/>
              </a:ext>
            </a:extLst>
          </p:cNvPr>
          <p:cNvCxnSpPr/>
          <p:nvPr/>
        </p:nvCxnSpPr>
        <p:spPr>
          <a:xfrm>
            <a:off x="6553688" y="4326817"/>
            <a:ext cx="1725433" cy="0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33">
            <a:extLst>
              <a:ext uri="{FF2B5EF4-FFF2-40B4-BE49-F238E27FC236}">
                <a16:creationId xmlns:a16="http://schemas.microsoft.com/office/drawing/2014/main" id="{C08B6A2E-7DD3-4F9A-BFD2-14BF306A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696" y="4050741"/>
            <a:ext cx="3697" cy="238539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Parallelogram 1">
            <a:extLst>
              <a:ext uri="{FF2B5EF4-FFF2-40B4-BE49-F238E27FC236}">
                <a16:creationId xmlns:a16="http://schemas.microsoft.com/office/drawing/2014/main" id="{7B37FE94-F85E-46CF-A790-CD6E47A996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58648" y="3265318"/>
            <a:ext cx="1752600" cy="990600"/>
          </a:xfrm>
          <a:prstGeom prst="parallelogram">
            <a:avLst>
              <a:gd name="adj" fmla="val 91664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4" name="Parallelogram 236">
            <a:extLst>
              <a:ext uri="{FF2B5EF4-FFF2-40B4-BE49-F238E27FC236}">
                <a16:creationId xmlns:a16="http://schemas.microsoft.com/office/drawing/2014/main" id="{A4A0AB13-F6E3-44E1-9C9B-E45F523A8A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49148" y="3309547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5" name="Parallelogram 237">
            <a:extLst>
              <a:ext uri="{FF2B5EF4-FFF2-40B4-BE49-F238E27FC236}">
                <a16:creationId xmlns:a16="http://schemas.microsoft.com/office/drawing/2014/main" id="{F2FBEFF6-521D-48F4-8234-8FA912991A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53576" y="3504806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6" name="Parallelogram 238">
            <a:extLst>
              <a:ext uri="{FF2B5EF4-FFF2-40B4-BE49-F238E27FC236}">
                <a16:creationId xmlns:a16="http://schemas.microsoft.com/office/drawing/2014/main" id="{44D86FD6-D28F-48F3-A79A-CD011EE41B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17634" y="3870744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7" name="Parallelogram 239">
            <a:extLst>
              <a:ext uri="{FF2B5EF4-FFF2-40B4-BE49-F238E27FC236}">
                <a16:creationId xmlns:a16="http://schemas.microsoft.com/office/drawing/2014/main" id="{8CCEC4DC-D647-47AE-B845-A5E5E1AFFB8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22062" y="4064624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" name="Parallelogram 237">
            <a:extLst>
              <a:ext uri="{FF2B5EF4-FFF2-40B4-BE49-F238E27FC236}">
                <a16:creationId xmlns:a16="http://schemas.microsoft.com/office/drawing/2014/main" id="{7FFD6109-C5DE-413E-8648-FE0655D135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38048" y="3690050"/>
            <a:ext cx="609600" cy="152400"/>
          </a:xfrm>
          <a:prstGeom prst="parallelogram">
            <a:avLst>
              <a:gd name="adj" fmla="val 91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17BE19-1C07-4AF5-A462-9FB7F206048B}"/>
              </a:ext>
            </a:extLst>
          </p:cNvPr>
          <p:cNvCxnSpPr>
            <a:cxnSpLocks/>
          </p:cNvCxnSpPr>
          <p:nvPr/>
        </p:nvCxnSpPr>
        <p:spPr>
          <a:xfrm>
            <a:off x="7577748" y="3690547"/>
            <a:ext cx="905985" cy="82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52D21148-FD1B-43D5-9A1F-61E52F7DE133}"/>
              </a:ext>
            </a:extLst>
          </p:cNvPr>
          <p:cNvSpPr txBox="1"/>
          <p:nvPr/>
        </p:nvSpPr>
        <p:spPr>
          <a:xfrm>
            <a:off x="6853093" y="5150649"/>
            <a:ext cx="3773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Arial" panose="020B0604020202020204" pitchFamily="34" charset="0"/>
              </a:rPr>
              <a:t>All buses are exposed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9344354-73EA-4BB2-8297-3D37885B16A0}"/>
              </a:ext>
            </a:extLst>
          </p:cNvPr>
          <p:cNvSpPr txBox="1"/>
          <p:nvPr/>
        </p:nvSpPr>
        <p:spPr>
          <a:xfrm>
            <a:off x="3441522" y="2744710"/>
            <a:ext cx="16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CC9ECA-067B-4148-8F53-1F5684092E2F}"/>
              </a:ext>
            </a:extLst>
          </p:cNvPr>
          <p:cNvCxnSpPr>
            <a:cxnSpLocks/>
          </p:cNvCxnSpPr>
          <p:nvPr/>
        </p:nvCxnSpPr>
        <p:spPr>
          <a:xfrm flipH="1" flipV="1">
            <a:off x="7577748" y="4406801"/>
            <a:ext cx="523408" cy="8293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A9817-098D-43B9-AE6E-48CC3170A43F}"/>
              </a:ext>
            </a:extLst>
          </p:cNvPr>
          <p:cNvCxnSpPr>
            <a:cxnSpLocks/>
          </p:cNvCxnSpPr>
          <p:nvPr/>
        </p:nvCxnSpPr>
        <p:spPr>
          <a:xfrm flipV="1">
            <a:off x="8222434" y="4361866"/>
            <a:ext cx="76200" cy="88465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296597C-ABAD-469D-B8A5-FE421A34B9D7}"/>
              </a:ext>
            </a:extLst>
          </p:cNvPr>
          <p:cNvSpPr/>
          <p:nvPr/>
        </p:nvSpPr>
        <p:spPr>
          <a:xfrm>
            <a:off x="3456167" y="3317995"/>
            <a:ext cx="1582973" cy="9621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 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E90FD2-85D7-4F10-9EA8-157E58F32471}"/>
              </a:ext>
            </a:extLst>
          </p:cNvPr>
          <p:cNvSpPr/>
          <p:nvPr/>
        </p:nvSpPr>
        <p:spPr>
          <a:xfrm>
            <a:off x="3456167" y="4359616"/>
            <a:ext cx="1582973" cy="9621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CORE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2DC7BB-863A-4676-8E90-E62B9CF190DE}"/>
              </a:ext>
            </a:extLst>
          </p:cNvPr>
          <p:cNvCxnSpPr>
            <a:stCxn id="24" idx="6"/>
          </p:cNvCxnSpPr>
          <p:nvPr/>
        </p:nvCxnSpPr>
        <p:spPr>
          <a:xfrm>
            <a:off x="5039140" y="3799049"/>
            <a:ext cx="620202" cy="2832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74EED7-F8F7-4CF3-9F60-5B32348C7416}"/>
              </a:ext>
            </a:extLst>
          </p:cNvPr>
          <p:cNvCxnSpPr>
            <a:cxnSpLocks/>
          </p:cNvCxnSpPr>
          <p:nvPr/>
        </p:nvCxnSpPr>
        <p:spPr>
          <a:xfrm flipV="1">
            <a:off x="5047090" y="4563396"/>
            <a:ext cx="612252" cy="2772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951D3F4-85B6-4C96-AF8A-7B346004CFB5}"/>
              </a:ext>
            </a:extLst>
          </p:cNvPr>
          <p:cNvSpPr txBox="1">
            <a:spLocks/>
          </p:cNvSpPr>
          <p:nvPr/>
        </p:nvSpPr>
        <p:spPr>
          <a:xfrm>
            <a:off x="729866" y="3519226"/>
            <a:ext cx="2288983" cy="68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200" dirty="0"/>
              <a:t>Victim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3D81FB-0BDC-4A8F-A366-704199EAB013}"/>
              </a:ext>
            </a:extLst>
          </p:cNvPr>
          <p:cNvCxnSpPr>
            <a:cxnSpLocks/>
          </p:cNvCxnSpPr>
          <p:nvPr/>
        </p:nvCxnSpPr>
        <p:spPr>
          <a:xfrm>
            <a:off x="2499037" y="4880499"/>
            <a:ext cx="1011138" cy="40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840857-F0DA-42EE-8DC6-FA828953BD57}"/>
              </a:ext>
            </a:extLst>
          </p:cNvPr>
          <p:cNvCxnSpPr>
            <a:cxnSpLocks/>
          </p:cNvCxnSpPr>
          <p:nvPr/>
        </p:nvCxnSpPr>
        <p:spPr>
          <a:xfrm>
            <a:off x="2415211" y="3802943"/>
            <a:ext cx="1109207" cy="20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48B875F-FE4D-4AED-8BDB-9509B87C31B8}"/>
              </a:ext>
            </a:extLst>
          </p:cNvPr>
          <p:cNvSpPr txBox="1">
            <a:spLocks/>
          </p:cNvSpPr>
          <p:nvPr/>
        </p:nvSpPr>
        <p:spPr>
          <a:xfrm>
            <a:off x="533917" y="4593199"/>
            <a:ext cx="2288983" cy="68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200" dirty="0"/>
              <a:t>Attacker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6D7736-C4A5-4E0C-B868-4F891D8736C0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7966648" y="2357401"/>
            <a:ext cx="76200" cy="117389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>
            <a:extLst>
              <a:ext uri="{FF2B5EF4-FFF2-40B4-BE49-F238E27FC236}">
                <a16:creationId xmlns:a16="http://schemas.microsoft.com/office/drawing/2014/main" id="{AD3C85E9-7F27-4B30-AFFD-253BC40AE08B}"/>
              </a:ext>
            </a:extLst>
          </p:cNvPr>
          <p:cNvSpPr txBox="1"/>
          <p:nvPr/>
        </p:nvSpPr>
        <p:spPr>
          <a:xfrm>
            <a:off x="4106495" y="1848779"/>
            <a:ext cx="7247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cs typeface="Arial" panose="020B0604020202020204" pitchFamily="34" charset="0"/>
              </a:rPr>
              <a:t>Malicious OS or hardware can modify data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8E3881B-A624-4C91-8236-6A052BB5C3B2}"/>
              </a:ext>
            </a:extLst>
          </p:cNvPr>
          <p:cNvSpPr/>
          <p:nvPr/>
        </p:nvSpPr>
        <p:spPr>
          <a:xfrm>
            <a:off x="5105987" y="2887377"/>
            <a:ext cx="1186248" cy="70220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382C2EA-A6CE-4E44-ADD7-69BEBBBD8599}"/>
              </a:ext>
            </a:extLst>
          </p:cNvPr>
          <p:cNvSpPr txBox="1">
            <a:spLocks/>
          </p:cNvSpPr>
          <p:nvPr/>
        </p:nvSpPr>
        <p:spPr>
          <a:xfrm>
            <a:off x="4888325" y="3043017"/>
            <a:ext cx="1128585" cy="47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200" dirty="0"/>
              <a:t>OS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DAEE1C-9C2A-4C79-8B0B-E0EA6A7362CF}"/>
              </a:ext>
            </a:extLst>
          </p:cNvPr>
          <p:cNvCxnSpPr>
            <a:cxnSpLocks/>
          </p:cNvCxnSpPr>
          <p:nvPr/>
        </p:nvCxnSpPr>
        <p:spPr>
          <a:xfrm flipH="1">
            <a:off x="5918744" y="2357401"/>
            <a:ext cx="196960" cy="64891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 animBg="1"/>
      <p:bldP spid="25" grpId="0" animBg="1"/>
      <p:bldP spid="36" grpId="0"/>
      <p:bldP spid="41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Spectre</a:t>
            </a:r>
            <a:r>
              <a:rPr lang="en-US" dirty="0">
                <a:latin typeface="+mn-lt"/>
              </a:rPr>
              <a:t>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4D06-D205-40E9-82FE-5B78C51F274F}"/>
              </a:ext>
            </a:extLst>
          </p:cNvPr>
          <p:cNvSpPr txBox="1"/>
          <p:nvPr/>
        </p:nvSpPr>
        <p:spPr>
          <a:xfrm>
            <a:off x="2713657" y="3214314"/>
            <a:ext cx="6526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if  (x  &lt;  array1_size)  </a:t>
            </a:r>
          </a:p>
          <a:p>
            <a:r>
              <a:rPr lang="en-US" sz="4800" dirty="0"/>
              <a:t>      y = array2[ array1[x] 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07AF6-B06A-4C35-9F6B-1C990FB87F9F}"/>
              </a:ext>
            </a:extLst>
          </p:cNvPr>
          <p:cNvSpPr txBox="1"/>
          <p:nvPr/>
        </p:nvSpPr>
        <p:spPr>
          <a:xfrm>
            <a:off x="129692" y="3522090"/>
            <a:ext cx="117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1DA"/>
                </a:solidFill>
              </a:rPr>
              <a:t>Victim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7E1E9F-2167-4E36-952E-02C4225F7166}"/>
              </a:ext>
            </a:extLst>
          </p:cNvPr>
          <p:cNvCxnSpPr>
            <a:stCxn id="7" idx="3"/>
          </p:cNvCxnSpPr>
          <p:nvPr/>
        </p:nvCxnSpPr>
        <p:spPr>
          <a:xfrm flipV="1">
            <a:off x="1308167" y="3999143"/>
            <a:ext cx="918198" cy="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C3660-D29A-4499-9058-1DAC7DF230D1}"/>
              </a:ext>
            </a:extLst>
          </p:cNvPr>
          <p:cNvSpPr txBox="1"/>
          <p:nvPr/>
        </p:nvSpPr>
        <p:spPr>
          <a:xfrm>
            <a:off x="1180946" y="1788423"/>
            <a:ext cx="2685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x  is controlled by attacker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55E0833-3728-42A4-9BC6-CBF44B380134}"/>
              </a:ext>
            </a:extLst>
          </p:cNvPr>
          <p:cNvSpPr/>
          <p:nvPr/>
        </p:nvSpPr>
        <p:spPr>
          <a:xfrm>
            <a:off x="3124862" y="2623359"/>
            <a:ext cx="623047" cy="1075985"/>
          </a:xfrm>
          <a:prstGeom prst="arc">
            <a:avLst>
              <a:gd name="adj1" fmla="val 16308966"/>
              <a:gd name="adj2" fmla="val 1518081"/>
            </a:avLst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11D0D-0630-4D60-A557-3A2CD7885DF0}"/>
              </a:ext>
            </a:extLst>
          </p:cNvPr>
          <p:cNvSpPr txBox="1"/>
          <p:nvPr/>
        </p:nvSpPr>
        <p:spPr>
          <a:xfrm>
            <a:off x="8196639" y="2868963"/>
            <a:ext cx="387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array1[ ] is the secret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C131B7D-C52D-41B6-AE27-CF788403F7D9}"/>
              </a:ext>
            </a:extLst>
          </p:cNvPr>
          <p:cNvSpPr/>
          <p:nvPr/>
        </p:nvSpPr>
        <p:spPr>
          <a:xfrm rot="5400000">
            <a:off x="7792779" y="3027940"/>
            <a:ext cx="1225164" cy="784829"/>
          </a:xfrm>
          <a:prstGeom prst="arc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07B68-BF14-4094-8AA0-E23C36B7DB2D}"/>
              </a:ext>
            </a:extLst>
          </p:cNvPr>
          <p:cNvSpPr txBox="1"/>
          <p:nvPr/>
        </p:nvSpPr>
        <p:spPr>
          <a:xfrm>
            <a:off x="4072222" y="5190516"/>
            <a:ext cx="4725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Access pattern of array2[ ] betrays the secret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0F3135-F66A-49A9-B601-EBE58BF514E8}"/>
              </a:ext>
            </a:extLst>
          </p:cNvPr>
          <p:cNvSpPr/>
          <p:nvPr/>
        </p:nvSpPr>
        <p:spPr>
          <a:xfrm rot="12320982">
            <a:off x="4667656" y="4506788"/>
            <a:ext cx="1225164" cy="784829"/>
          </a:xfrm>
          <a:prstGeom prst="arc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21384-A238-4AD0-A4A3-9B410767A13F}"/>
              </a:ext>
            </a:extLst>
          </p:cNvPr>
          <p:cNvSpPr txBox="1"/>
          <p:nvPr/>
        </p:nvSpPr>
        <p:spPr>
          <a:xfrm>
            <a:off x="4823232" y="2048660"/>
            <a:ext cx="6379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41DA"/>
                </a:solidFill>
              </a:rPr>
              <a:t>Thanks to </a:t>
            </a:r>
            <a:r>
              <a:rPr lang="en-US" sz="3200" dirty="0" err="1">
                <a:solidFill>
                  <a:srgbClr val="0041DA"/>
                </a:solidFill>
              </a:rPr>
              <a:t>bpred</a:t>
            </a:r>
            <a:r>
              <a:rPr lang="en-US" sz="3200" dirty="0">
                <a:solidFill>
                  <a:srgbClr val="0041DA"/>
                </a:solidFill>
              </a:rPr>
              <a:t>, x can be anything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F6F63FD-F4D9-4B54-AFED-A6EF9BF229F4}"/>
              </a:ext>
            </a:extLst>
          </p:cNvPr>
          <p:cNvSpPr/>
          <p:nvPr/>
        </p:nvSpPr>
        <p:spPr>
          <a:xfrm rot="5400000">
            <a:off x="4310740" y="2154158"/>
            <a:ext cx="1391746" cy="895961"/>
          </a:xfrm>
          <a:prstGeom prst="arc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B4886E9-9B04-424C-A0FA-0E31CE45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A9568F-9131-4B79-91C7-9FAB84BD0443}"/>
              </a:ext>
            </a:extLst>
          </p:cNvPr>
          <p:cNvSpPr/>
          <p:nvPr/>
        </p:nvSpPr>
        <p:spPr>
          <a:xfrm>
            <a:off x="9726212" y="4028786"/>
            <a:ext cx="2346518" cy="123380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AFC4B-3FEC-41A4-A580-6D74B881C8EA}"/>
              </a:ext>
            </a:extLst>
          </p:cNvPr>
          <p:cNvSpPr txBox="1"/>
          <p:nvPr/>
        </p:nvSpPr>
        <p:spPr>
          <a:xfrm>
            <a:off x="10261050" y="4062262"/>
            <a:ext cx="1681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SECRETS</a:t>
            </a:r>
          </a:p>
          <a:p>
            <a:pPr algn="ctr"/>
            <a:r>
              <a:rPr lang="en-US" sz="3200" dirty="0"/>
              <a:t>array1[  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A45F0-9354-4A79-8986-B74C6B93D23D}"/>
              </a:ext>
            </a:extLst>
          </p:cNvPr>
          <p:cNvSpPr txBox="1"/>
          <p:nvPr/>
        </p:nvSpPr>
        <p:spPr>
          <a:xfrm>
            <a:off x="9721625" y="3953190"/>
            <a:ext cx="5501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  <a:p>
            <a:r>
              <a:rPr lang="en-US" sz="2800" dirty="0"/>
              <a:t>10</a:t>
            </a:r>
          </a:p>
          <a:p>
            <a:r>
              <a:rPr lang="en-US" sz="2800" dirty="0"/>
              <a:t>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15653-07E0-465D-9DDF-59E38E3F932F}"/>
              </a:ext>
            </a:extLst>
          </p:cNvPr>
          <p:cNvSpPr/>
          <p:nvPr/>
        </p:nvSpPr>
        <p:spPr>
          <a:xfrm>
            <a:off x="9721625" y="5413781"/>
            <a:ext cx="2378937" cy="128540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B3383-5221-41E0-8E38-DF166DEE4510}"/>
              </a:ext>
            </a:extLst>
          </p:cNvPr>
          <p:cNvSpPr txBox="1"/>
          <p:nvPr/>
        </p:nvSpPr>
        <p:spPr>
          <a:xfrm>
            <a:off x="10355209" y="5456316"/>
            <a:ext cx="171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3200" dirty="0"/>
              <a:t>array2[  ]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07458E10-0F35-42F6-A553-C9A0114FE61E}"/>
              </a:ext>
            </a:extLst>
          </p:cNvPr>
          <p:cNvSpPr/>
          <p:nvPr/>
        </p:nvSpPr>
        <p:spPr>
          <a:xfrm>
            <a:off x="9219251" y="4137594"/>
            <a:ext cx="550151" cy="1700043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F756C0B0-F3BE-45C1-A46E-A36739B9296F}"/>
              </a:ext>
            </a:extLst>
          </p:cNvPr>
          <p:cNvSpPr/>
          <p:nvPr/>
        </p:nvSpPr>
        <p:spPr>
          <a:xfrm>
            <a:off x="9237079" y="4600871"/>
            <a:ext cx="550151" cy="1700043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B2F9F0AC-B92E-4E59-AA79-6B265740A326}"/>
              </a:ext>
            </a:extLst>
          </p:cNvPr>
          <p:cNvSpPr/>
          <p:nvPr/>
        </p:nvSpPr>
        <p:spPr>
          <a:xfrm>
            <a:off x="9228165" y="5006876"/>
            <a:ext cx="550151" cy="1700043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 animBg="1"/>
      <p:bldP spid="15" grpId="0"/>
      <p:bldP spid="16" grpId="0" animBg="1"/>
      <p:bldP spid="17" grpId="0"/>
      <p:bldP spid="18" grpId="0" animBg="1"/>
      <p:bldP spid="22" grpId="0"/>
      <p:bldP spid="25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Memory Defenses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DB55C-D238-4AEF-8A64-D7B86A3F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Memory timing channels</a:t>
            </a:r>
          </a:p>
          <a:p>
            <a:pPr lvl="2">
              <a:buClr>
                <a:schemeClr val="accent1"/>
              </a:buClr>
            </a:pPr>
            <a:r>
              <a:rPr lang="en-US" sz="2800" dirty="0"/>
              <a:t>Requires dummy memory accesses – overhead of up to 2x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Memory access patterns</a:t>
            </a:r>
          </a:p>
          <a:p>
            <a:pPr lvl="2">
              <a:buClr>
                <a:schemeClr val="accent1"/>
              </a:buClr>
            </a:pPr>
            <a:r>
              <a:rPr lang="en-US" sz="2800" dirty="0"/>
              <a:t>Requires ORAM semantics – overhead of 280x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Memory integrity</a:t>
            </a:r>
          </a:p>
          <a:p>
            <a:pPr lvl="2">
              <a:buClr>
                <a:schemeClr val="accent1"/>
              </a:buClr>
            </a:pPr>
            <a:r>
              <a:rPr lang="en-US" sz="2800" dirty="0"/>
              <a:t>Requires integrity trees and MACs – overhead of 10x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CE1B1-DD84-4135-8743-9DFDACD6335B}"/>
              </a:ext>
            </a:extLst>
          </p:cNvPr>
          <p:cNvSpPr txBox="1"/>
          <p:nvPr/>
        </p:nvSpPr>
        <p:spPr>
          <a:xfrm>
            <a:off x="1351405" y="5823020"/>
            <a:ext cx="9031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41DA"/>
                </a:solidFill>
              </a:rPr>
              <a:t>Prime candidate for NDP!</a:t>
            </a:r>
          </a:p>
        </p:txBody>
      </p:sp>
    </p:spTree>
    <p:extLst>
      <p:ext uri="{BB962C8B-B14F-4D97-AF65-F5344CB8AC3E}">
        <p14:creationId xmlns:p14="http://schemas.microsoft.com/office/powerpoint/2010/main" val="329858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InvisiMem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ObfusMem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DB55C-D238-4AEF-8A64-D7B86A3F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" y="1726064"/>
            <a:ext cx="10515600" cy="3052669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</a:pPr>
            <a:r>
              <a:rPr lang="en-US" sz="3200" dirty="0">
                <a:sym typeface="Wingdings" panose="05000000000000000000" pitchFamily="2" charset="2"/>
              </a:rPr>
              <a:t> Exploits HMC-like active memory devices</a:t>
            </a:r>
          </a:p>
          <a:p>
            <a:pPr lvl="1">
              <a:buClr>
                <a:schemeClr val="accent1"/>
              </a:buClr>
            </a:pPr>
            <a:r>
              <a:rPr lang="en-US" sz="3200" dirty="0">
                <a:sym typeface="Wingdings" panose="05000000000000000000" pitchFamily="2" charset="2"/>
              </a:rPr>
              <a:t> MACs, deterministic schedule, double encryption</a:t>
            </a:r>
          </a:p>
          <a:p>
            <a:pPr lvl="1">
              <a:buClr>
                <a:schemeClr val="accent1"/>
              </a:buClr>
            </a:pPr>
            <a:r>
              <a:rPr lang="en-US" sz="3200" dirty="0">
                <a:sym typeface="Wingdings" panose="05000000000000000000" pitchFamily="2" charset="2"/>
              </a:rPr>
              <a:t> Easily handles integrity, timing channels, trace leakage</a:t>
            </a:r>
            <a:endParaRPr lang="en-US" sz="3200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56A3B-D1CC-4B4C-AD60-7E4E8AAD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19" y="3570311"/>
            <a:ext cx="5422950" cy="305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7CB54-F5EF-4143-9FE4-5C06F7A3B022}"/>
              </a:ext>
            </a:extLst>
          </p:cNvPr>
          <p:cNvSpPr txBox="1"/>
          <p:nvPr/>
        </p:nvSpPr>
        <p:spPr>
          <a:xfrm>
            <a:off x="5337394" y="6438314"/>
            <a:ext cx="280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Awad</a:t>
            </a:r>
            <a:r>
              <a:rPr lang="en-US" dirty="0"/>
              <a:t> et al., ISCA 2017</a:t>
            </a:r>
          </a:p>
        </p:txBody>
      </p:sp>
    </p:spTree>
    <p:extLst>
      <p:ext uri="{BB962C8B-B14F-4D97-AF65-F5344CB8AC3E}">
        <p14:creationId xmlns:p14="http://schemas.microsoft.com/office/powerpoint/2010/main" val="8581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EC880F5-9664-4DFA-8233-FD8E1C78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D8F16-4BD6-427B-A991-2752DCB1DE28}"/>
              </a:ext>
            </a:extLst>
          </p:cNvPr>
          <p:cNvSpPr txBox="1"/>
          <p:nvPr/>
        </p:nvSpPr>
        <p:spPr>
          <a:xfrm>
            <a:off x="3685459" y="5955210"/>
            <a:ext cx="480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1DA"/>
                </a:solidFill>
              </a:rPr>
              <a:t>The Gartner Hype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6AFBF-C27D-4167-BA98-1871596FEF51}"/>
              </a:ext>
            </a:extLst>
          </p:cNvPr>
          <p:cNvSpPr txBox="1"/>
          <p:nvPr/>
        </p:nvSpPr>
        <p:spPr>
          <a:xfrm>
            <a:off x="6159882" y="1355015"/>
            <a:ext cx="240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1DA"/>
                </a:solidFill>
              </a:rPr>
              <a:t>Present Day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B5D124-12A9-4A19-8D04-5E21E7A94DB1}"/>
              </a:ext>
            </a:extLst>
          </p:cNvPr>
          <p:cNvCxnSpPr>
            <a:cxnSpLocks/>
          </p:cNvCxnSpPr>
          <p:nvPr/>
        </p:nvCxnSpPr>
        <p:spPr>
          <a:xfrm flipH="1">
            <a:off x="6869927" y="1902533"/>
            <a:ext cx="445386" cy="187904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A7033-C4E4-49CA-8F05-73BDFA9C9EFE}"/>
              </a:ext>
            </a:extLst>
          </p:cNvPr>
          <p:cNvCxnSpPr/>
          <p:nvPr/>
        </p:nvCxnSpPr>
        <p:spPr>
          <a:xfrm flipH="1" flipV="1">
            <a:off x="2411104" y="1778617"/>
            <a:ext cx="7951" cy="2949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DCCD3F-DDF2-4405-95D2-75688D9F12BF}"/>
              </a:ext>
            </a:extLst>
          </p:cNvPr>
          <p:cNvCxnSpPr/>
          <p:nvPr/>
        </p:nvCxnSpPr>
        <p:spPr>
          <a:xfrm flipV="1">
            <a:off x="2419055" y="4728551"/>
            <a:ext cx="7481655" cy="2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>
            <a:extLst>
              <a:ext uri="{FF2B5EF4-FFF2-40B4-BE49-F238E27FC236}">
                <a16:creationId xmlns:a16="http://schemas.microsoft.com/office/drawing/2014/main" id="{E2BBB5B8-5FC6-4F18-9810-DF3FDED31A3F}"/>
              </a:ext>
            </a:extLst>
          </p:cNvPr>
          <p:cNvSpPr txBox="1"/>
          <p:nvPr/>
        </p:nvSpPr>
        <p:spPr>
          <a:xfrm>
            <a:off x="637217" y="1647403"/>
            <a:ext cx="193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Expectations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B6B432E-80F1-4645-8914-AA08C5CFD56D}"/>
              </a:ext>
            </a:extLst>
          </p:cNvPr>
          <p:cNvSpPr txBox="1"/>
          <p:nvPr/>
        </p:nvSpPr>
        <p:spPr>
          <a:xfrm>
            <a:off x="9767362" y="4266886"/>
            <a:ext cx="8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Time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45115FF5-B062-4CC2-9153-D13E5F758333}"/>
              </a:ext>
            </a:extLst>
          </p:cNvPr>
          <p:cNvSpPr txBox="1"/>
          <p:nvPr/>
        </p:nvSpPr>
        <p:spPr>
          <a:xfrm>
            <a:off x="3047633" y="4777167"/>
            <a:ext cx="23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2400" dirty="0"/>
              <a:t>Peak of Inflated Expectations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A586B1D7-9E86-4D8E-9078-5DD8F3815C32}"/>
              </a:ext>
            </a:extLst>
          </p:cNvPr>
          <p:cNvSpPr txBox="1"/>
          <p:nvPr/>
        </p:nvSpPr>
        <p:spPr>
          <a:xfrm>
            <a:off x="7170045" y="4777167"/>
            <a:ext cx="2119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2400" dirty="0"/>
              <a:t>Plateau of Productivity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9A2EED-795C-45B6-B639-285C327E31A3}"/>
                  </a:ext>
                </a:extLst>
              </p14:cNvPr>
              <p14:cNvContentPartPr/>
              <p14:nvPr/>
            </p14:nvContentPartPr>
            <p14:xfrm>
              <a:off x="2568060" y="2133366"/>
              <a:ext cx="6446520" cy="2398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9A2EED-795C-45B6-B639-285C327E3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8700" y="2124006"/>
                <a:ext cx="6465240" cy="2417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2">
            <a:extLst>
              <a:ext uri="{FF2B5EF4-FFF2-40B4-BE49-F238E27FC236}">
                <a16:creationId xmlns:a16="http://schemas.microsoft.com/office/drawing/2014/main" id="{35460D34-4240-48E0-9C1B-16A607B24697}"/>
              </a:ext>
            </a:extLst>
          </p:cNvPr>
          <p:cNvSpPr txBox="1"/>
          <p:nvPr/>
        </p:nvSpPr>
        <p:spPr>
          <a:xfrm>
            <a:off x="3768358" y="4220720"/>
            <a:ext cx="8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1995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33C01CEB-8C9F-4CC9-8B21-44C6C30FBCD0}"/>
              </a:ext>
            </a:extLst>
          </p:cNvPr>
          <p:cNvSpPr txBox="1"/>
          <p:nvPr/>
        </p:nvSpPr>
        <p:spPr>
          <a:xfrm>
            <a:off x="5310715" y="4220720"/>
            <a:ext cx="8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2005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B8D01BF-EE1A-4EBC-9EB2-F6FC7A6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17" y="265966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Near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60846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Path ORAM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A73A5B3-68CD-4CE8-BBF9-5387FAA4C9F1}"/>
              </a:ext>
            </a:extLst>
          </p:cNvPr>
          <p:cNvSpPr/>
          <p:nvPr/>
        </p:nvSpPr>
        <p:spPr>
          <a:xfrm>
            <a:off x="4224184" y="4849559"/>
            <a:ext cx="1340388" cy="1430727"/>
          </a:xfrm>
          <a:prstGeom prst="roundRect">
            <a:avLst>
              <a:gd name="adj" fmla="val 1381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A79560-84F0-4CD0-B4D7-7925F317A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62994"/>
              </p:ext>
            </p:extLst>
          </p:nvPr>
        </p:nvGraphicFramePr>
        <p:xfrm>
          <a:off x="4480031" y="5005401"/>
          <a:ext cx="306564" cy="99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1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2563F7-2A23-4F5B-877C-187AE08D28F5}"/>
              </a:ext>
            </a:extLst>
          </p:cNvPr>
          <p:cNvSpPr/>
          <p:nvPr/>
        </p:nvSpPr>
        <p:spPr>
          <a:xfrm flipV="1">
            <a:off x="2071315" y="2078249"/>
            <a:ext cx="5474357" cy="267896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1EAF0-0D2C-4E10-A3C9-36FA36D561FE}"/>
              </a:ext>
            </a:extLst>
          </p:cNvPr>
          <p:cNvSpPr/>
          <p:nvPr/>
        </p:nvSpPr>
        <p:spPr>
          <a:xfrm>
            <a:off x="4538423" y="4392232"/>
            <a:ext cx="496343" cy="364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F5A19-812D-4EC1-BB96-BB76FE3143B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38423" y="4574723"/>
            <a:ext cx="496343" cy="0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EE95-96A6-4821-8C77-0A4EDC7F8915}"/>
              </a:ext>
            </a:extLst>
          </p:cNvPr>
          <p:cNvSpPr/>
          <p:nvPr/>
        </p:nvSpPr>
        <p:spPr>
          <a:xfrm>
            <a:off x="3852303" y="3858467"/>
            <a:ext cx="496343" cy="364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033286-AFB3-4429-8465-0135F9D32328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3852303" y="4040958"/>
            <a:ext cx="496343" cy="0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6287B3-64F2-4A1D-9E80-9C0EE50C12EF}"/>
              </a:ext>
            </a:extLst>
          </p:cNvPr>
          <p:cNvSpPr/>
          <p:nvPr/>
        </p:nvSpPr>
        <p:spPr>
          <a:xfrm>
            <a:off x="4231859" y="3193308"/>
            <a:ext cx="496343" cy="364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6A965C-38AA-45D7-938D-4253BF823181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231859" y="3375799"/>
            <a:ext cx="496343" cy="0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7626E-1823-411A-8C75-D3557251224D}"/>
              </a:ext>
            </a:extLst>
          </p:cNvPr>
          <p:cNvSpPr/>
          <p:nvPr/>
        </p:nvSpPr>
        <p:spPr>
          <a:xfrm>
            <a:off x="4632430" y="2601146"/>
            <a:ext cx="496343" cy="364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29D5EC-8469-4348-862E-05DB760A3269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4632430" y="2783637"/>
            <a:ext cx="496343" cy="0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45757-4D2C-43E1-81A6-0C1E47163661}"/>
              </a:ext>
            </a:extLst>
          </p:cNvPr>
          <p:cNvSpPr/>
          <p:nvPr/>
        </p:nvSpPr>
        <p:spPr>
          <a:xfrm>
            <a:off x="4019301" y="2078249"/>
            <a:ext cx="496343" cy="364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B9612B-347E-4E11-919D-C3DAA4E40992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4019301" y="2260740"/>
            <a:ext cx="496343" cy="0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00C3B4-AE8E-4CCF-8E18-B752295743FF}"/>
              </a:ext>
            </a:extLst>
          </p:cNvPr>
          <p:cNvCxnSpPr/>
          <p:nvPr/>
        </p:nvCxnSpPr>
        <p:spPr>
          <a:xfrm>
            <a:off x="4480031" y="2443230"/>
            <a:ext cx="152399" cy="1579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4EF6B-5B96-4FE1-8E53-503EF863D3A5}"/>
              </a:ext>
            </a:extLst>
          </p:cNvPr>
          <p:cNvCxnSpPr/>
          <p:nvPr/>
        </p:nvCxnSpPr>
        <p:spPr>
          <a:xfrm>
            <a:off x="4348646" y="4223448"/>
            <a:ext cx="189777" cy="1687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F21795-74C9-4D1E-AF47-2D0DF846FED1}"/>
              </a:ext>
            </a:extLst>
          </p:cNvPr>
          <p:cNvCxnSpPr>
            <a:endCxn id="15" idx="2"/>
          </p:cNvCxnSpPr>
          <p:nvPr/>
        </p:nvCxnSpPr>
        <p:spPr>
          <a:xfrm flipV="1">
            <a:off x="4100475" y="3558289"/>
            <a:ext cx="379556" cy="3001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40129F-EF02-421B-8C63-5B2F24E2B89F}"/>
              </a:ext>
            </a:extLst>
          </p:cNvPr>
          <p:cNvCxnSpPr>
            <a:endCxn id="17" idx="2"/>
          </p:cNvCxnSpPr>
          <p:nvPr/>
        </p:nvCxnSpPr>
        <p:spPr>
          <a:xfrm flipV="1">
            <a:off x="4523824" y="2966127"/>
            <a:ext cx="356778" cy="2271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rapezoid 24">
            <a:extLst>
              <a:ext uri="{FF2B5EF4-FFF2-40B4-BE49-F238E27FC236}">
                <a16:creationId xmlns:a16="http://schemas.microsoft.com/office/drawing/2014/main" id="{16DB0D94-B297-4E6E-A299-6BE53B8A6667}"/>
              </a:ext>
            </a:extLst>
          </p:cNvPr>
          <p:cNvSpPr/>
          <p:nvPr/>
        </p:nvSpPr>
        <p:spPr>
          <a:xfrm rot="16200000">
            <a:off x="1747579" y="5352282"/>
            <a:ext cx="1219199" cy="306126"/>
          </a:xfrm>
          <a:prstGeom prst="trapezoid">
            <a:avLst>
              <a:gd name="adj" fmla="val 76912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64E8664-D7A5-4B8B-9835-786342E0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47913"/>
              </p:ext>
            </p:extLst>
          </p:nvPr>
        </p:nvGraphicFramePr>
        <p:xfrm>
          <a:off x="2939071" y="4895747"/>
          <a:ext cx="59207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1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177B991-ECBC-4F79-9159-B87D352D81AC}"/>
              </a:ext>
            </a:extLst>
          </p:cNvPr>
          <p:cNvSpPr txBox="1"/>
          <p:nvPr/>
        </p:nvSpPr>
        <p:spPr>
          <a:xfrm>
            <a:off x="3864451" y="1671644"/>
            <a:ext cx="1098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Leaf 17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05326-8F83-4897-9693-B0F34C98E760}"/>
              </a:ext>
            </a:extLst>
          </p:cNvPr>
          <p:cNvSpPr/>
          <p:nvPr/>
        </p:nvSpPr>
        <p:spPr>
          <a:xfrm>
            <a:off x="5574902" y="3213424"/>
            <a:ext cx="1182461" cy="39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A1DC9-79E0-4A2E-8AB1-C0F301B15FAF}"/>
              </a:ext>
            </a:extLst>
          </p:cNvPr>
          <p:cNvSpPr txBox="1"/>
          <p:nvPr/>
        </p:nvSpPr>
        <p:spPr>
          <a:xfrm>
            <a:off x="2466877" y="4820735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4B312-BF21-42F5-B10B-A4800F8AF5A9}"/>
              </a:ext>
            </a:extLst>
          </p:cNvPr>
          <p:cNvSpPr txBox="1"/>
          <p:nvPr/>
        </p:nvSpPr>
        <p:spPr>
          <a:xfrm>
            <a:off x="2473297" y="517454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88C7-2FD8-4B89-94E6-BC5A888FEF69}"/>
              </a:ext>
            </a:extLst>
          </p:cNvPr>
          <p:cNvSpPr txBox="1"/>
          <p:nvPr/>
        </p:nvSpPr>
        <p:spPr>
          <a:xfrm>
            <a:off x="2473296" y="5518497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99874C-B7D4-40AA-9983-804C58ED54C8}"/>
              </a:ext>
            </a:extLst>
          </p:cNvPr>
          <p:cNvSpPr txBox="1"/>
          <p:nvPr/>
        </p:nvSpPr>
        <p:spPr>
          <a:xfrm>
            <a:off x="2463593" y="5833873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938F6-D06E-4C2A-A587-54B0492235C4}"/>
              </a:ext>
            </a:extLst>
          </p:cNvPr>
          <p:cNvCxnSpPr/>
          <p:nvPr/>
        </p:nvCxnSpPr>
        <p:spPr>
          <a:xfrm>
            <a:off x="1823145" y="5505345"/>
            <a:ext cx="3809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0C5F16-4C29-4314-B7C4-C96BD2ED387A}"/>
              </a:ext>
            </a:extLst>
          </p:cNvPr>
          <p:cNvSpPr/>
          <p:nvPr/>
        </p:nvSpPr>
        <p:spPr>
          <a:xfrm>
            <a:off x="6757363" y="3213424"/>
            <a:ext cx="642327" cy="393299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3F4BD2-66A0-4946-A8E7-9DFDC9DEBE3F}"/>
              </a:ext>
            </a:extLst>
          </p:cNvPr>
          <p:cNvSpPr/>
          <p:nvPr/>
        </p:nvSpPr>
        <p:spPr>
          <a:xfrm>
            <a:off x="7399690" y="3216266"/>
            <a:ext cx="540137" cy="392799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38848-962C-4F1B-8F86-34BD05F49A2F}"/>
              </a:ext>
            </a:extLst>
          </p:cNvPr>
          <p:cNvCxnSpPr/>
          <p:nvPr/>
        </p:nvCxnSpPr>
        <p:spPr>
          <a:xfrm>
            <a:off x="4880602" y="2848286"/>
            <a:ext cx="694300" cy="3450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FF1D28-C881-4CA6-920D-2FD5489AC83E}"/>
              </a:ext>
            </a:extLst>
          </p:cNvPr>
          <p:cNvSpPr txBox="1"/>
          <p:nvPr/>
        </p:nvSpPr>
        <p:spPr>
          <a:xfrm>
            <a:off x="4716056" y="5505345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08EE6-3A38-4E33-94B3-D671C891E270}"/>
              </a:ext>
            </a:extLst>
          </p:cNvPr>
          <p:cNvSpPr txBox="1"/>
          <p:nvPr/>
        </p:nvSpPr>
        <p:spPr>
          <a:xfrm>
            <a:off x="5846419" y="4358426"/>
            <a:ext cx="443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1. Check the PosMap for 0x1.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EDDE3-9712-4A9F-A0C2-917D90668A2A}"/>
              </a:ext>
            </a:extLst>
          </p:cNvPr>
          <p:cNvSpPr txBox="1"/>
          <p:nvPr/>
        </p:nvSpPr>
        <p:spPr>
          <a:xfrm>
            <a:off x="5863922" y="4764110"/>
            <a:ext cx="387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2. Read path 17 to stash.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A58687-3AED-41DF-9E16-D55663288022}"/>
              </a:ext>
            </a:extLst>
          </p:cNvPr>
          <p:cNvSpPr txBox="1"/>
          <p:nvPr/>
        </p:nvSpPr>
        <p:spPr>
          <a:xfrm>
            <a:off x="5863922" y="5228844"/>
            <a:ext cx="494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Select data and change its leaf.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EDCAD-CDD1-48B2-85C7-18AC0769817E}"/>
              </a:ext>
            </a:extLst>
          </p:cNvPr>
          <p:cNvSpPr txBox="1"/>
          <p:nvPr/>
        </p:nvSpPr>
        <p:spPr>
          <a:xfrm>
            <a:off x="5875220" y="5661555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4. Write back stash to path 17.</a:t>
            </a: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926E80F8-385E-4899-820D-5742D30960F5}"/>
              </a:ext>
            </a:extLst>
          </p:cNvPr>
          <p:cNvSpPr/>
          <p:nvPr/>
        </p:nvSpPr>
        <p:spPr>
          <a:xfrm>
            <a:off x="2520742" y="5190067"/>
            <a:ext cx="1002837" cy="37340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9">
            <a:extLst>
              <a:ext uri="{FF2B5EF4-FFF2-40B4-BE49-F238E27FC236}">
                <a16:creationId xmlns:a16="http://schemas.microsoft.com/office/drawing/2014/main" id="{180B1140-23F9-4C43-91B4-FA7690EA25B4}"/>
              </a:ext>
            </a:extLst>
          </p:cNvPr>
          <p:cNvSpPr/>
          <p:nvPr/>
        </p:nvSpPr>
        <p:spPr>
          <a:xfrm>
            <a:off x="3559568" y="2231014"/>
            <a:ext cx="1115266" cy="2618545"/>
          </a:xfrm>
          <a:custGeom>
            <a:avLst/>
            <a:gdLst>
              <a:gd name="connsiteX0" fmla="*/ 237316 w 1115266"/>
              <a:gd name="connsiteY0" fmla="*/ 0 h 2618545"/>
              <a:gd name="connsiteX1" fmla="*/ 817390 w 1115266"/>
              <a:gd name="connsiteY1" fmla="*/ 595836 h 2618545"/>
              <a:gd name="connsiteX2" fmla="*/ 2151 w 1115266"/>
              <a:gd name="connsiteY2" fmla="*/ 1787509 h 2618545"/>
              <a:gd name="connsiteX3" fmla="*/ 1115266 w 1115266"/>
              <a:gd name="connsiteY3" fmla="*/ 2618545 h 2618545"/>
              <a:gd name="connsiteX4" fmla="*/ 1115266 w 1115266"/>
              <a:gd name="connsiteY4" fmla="*/ 2618545 h 26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266" h="2618545">
                <a:moveTo>
                  <a:pt x="237316" y="0"/>
                </a:moveTo>
                <a:cubicBezTo>
                  <a:pt x="546950" y="148959"/>
                  <a:pt x="856584" y="297918"/>
                  <a:pt x="817390" y="595836"/>
                </a:cubicBezTo>
                <a:cubicBezTo>
                  <a:pt x="778196" y="893754"/>
                  <a:pt x="-47495" y="1450391"/>
                  <a:pt x="2151" y="1787509"/>
                </a:cubicBezTo>
                <a:cubicBezTo>
                  <a:pt x="51797" y="2124627"/>
                  <a:pt x="1115266" y="2618545"/>
                  <a:pt x="1115266" y="2618545"/>
                </a:cubicBezTo>
                <a:lnTo>
                  <a:pt x="1115266" y="2618545"/>
                </a:ln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CAE5F6-EC80-412B-B8C7-8CC3CB435101}"/>
              </a:ext>
            </a:extLst>
          </p:cNvPr>
          <p:cNvSpPr>
            <a:spLocks noChangeAspect="1"/>
          </p:cNvSpPr>
          <p:nvPr/>
        </p:nvSpPr>
        <p:spPr>
          <a:xfrm>
            <a:off x="2945598" y="5181233"/>
            <a:ext cx="55186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25</a:t>
            </a:r>
          </a:p>
        </p:txBody>
      </p:sp>
      <p:sp>
        <p:nvSpPr>
          <p:cNvPr id="45" name="Freeform 63">
            <a:extLst>
              <a:ext uri="{FF2B5EF4-FFF2-40B4-BE49-F238E27FC236}">
                <a16:creationId xmlns:a16="http://schemas.microsoft.com/office/drawing/2014/main" id="{DB87752C-6A40-4A77-BAAF-51CEDED7C042}"/>
              </a:ext>
            </a:extLst>
          </p:cNvPr>
          <p:cNvSpPr/>
          <p:nvPr/>
        </p:nvSpPr>
        <p:spPr>
          <a:xfrm>
            <a:off x="3562611" y="2234636"/>
            <a:ext cx="1115266" cy="2618545"/>
          </a:xfrm>
          <a:custGeom>
            <a:avLst/>
            <a:gdLst>
              <a:gd name="connsiteX0" fmla="*/ 237316 w 1115266"/>
              <a:gd name="connsiteY0" fmla="*/ 0 h 2618545"/>
              <a:gd name="connsiteX1" fmla="*/ 817390 w 1115266"/>
              <a:gd name="connsiteY1" fmla="*/ 595836 h 2618545"/>
              <a:gd name="connsiteX2" fmla="*/ 2151 w 1115266"/>
              <a:gd name="connsiteY2" fmla="*/ 1787509 h 2618545"/>
              <a:gd name="connsiteX3" fmla="*/ 1115266 w 1115266"/>
              <a:gd name="connsiteY3" fmla="*/ 2618545 h 2618545"/>
              <a:gd name="connsiteX4" fmla="*/ 1115266 w 1115266"/>
              <a:gd name="connsiteY4" fmla="*/ 2618545 h 26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266" h="2618545">
                <a:moveTo>
                  <a:pt x="237316" y="0"/>
                </a:moveTo>
                <a:cubicBezTo>
                  <a:pt x="546950" y="148959"/>
                  <a:pt x="856584" y="297918"/>
                  <a:pt x="817390" y="595836"/>
                </a:cubicBezTo>
                <a:cubicBezTo>
                  <a:pt x="778196" y="893754"/>
                  <a:pt x="-47495" y="1450391"/>
                  <a:pt x="2151" y="1787509"/>
                </a:cubicBezTo>
                <a:cubicBezTo>
                  <a:pt x="51797" y="2124627"/>
                  <a:pt x="1115266" y="2618545"/>
                  <a:pt x="1115266" y="2618545"/>
                </a:cubicBezTo>
                <a:lnTo>
                  <a:pt x="1115266" y="2618545"/>
                </a:ln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6EF7F8-1A1A-41B0-803D-394FF96C947E}"/>
              </a:ext>
            </a:extLst>
          </p:cNvPr>
          <p:cNvSpPr txBox="1"/>
          <p:nvPr/>
        </p:nvSpPr>
        <p:spPr>
          <a:xfrm>
            <a:off x="2462708" y="6102292"/>
            <a:ext cx="11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PosMap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3DC16C-75A8-4DEC-BAA6-4F6D790A2713}"/>
              </a:ext>
            </a:extLst>
          </p:cNvPr>
          <p:cNvSpPr txBox="1"/>
          <p:nvPr/>
        </p:nvSpPr>
        <p:spPr>
          <a:xfrm>
            <a:off x="3532331" y="474175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99F263-DD31-400A-83CE-7911274D0767}"/>
              </a:ext>
            </a:extLst>
          </p:cNvPr>
          <p:cNvCxnSpPr/>
          <p:nvPr/>
        </p:nvCxnSpPr>
        <p:spPr>
          <a:xfrm>
            <a:off x="1823145" y="4757213"/>
            <a:ext cx="4023274" cy="689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ADF2071-0822-41C8-BB25-F0C8B5FED2A5}"/>
              </a:ext>
            </a:extLst>
          </p:cNvPr>
          <p:cNvSpPr/>
          <p:nvPr/>
        </p:nvSpPr>
        <p:spPr>
          <a:xfrm>
            <a:off x="5490521" y="3787293"/>
            <a:ext cx="1182461" cy="39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80A10F-C76A-4E50-9A93-EBB39458C89A}"/>
              </a:ext>
            </a:extLst>
          </p:cNvPr>
          <p:cNvSpPr/>
          <p:nvPr/>
        </p:nvSpPr>
        <p:spPr>
          <a:xfrm>
            <a:off x="6672982" y="3787293"/>
            <a:ext cx="642327" cy="393299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1DEDB-062F-413A-B160-38D67610DF6F}"/>
              </a:ext>
            </a:extLst>
          </p:cNvPr>
          <p:cNvSpPr/>
          <p:nvPr/>
        </p:nvSpPr>
        <p:spPr>
          <a:xfrm>
            <a:off x="7315309" y="3790135"/>
            <a:ext cx="540137" cy="392799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FA5D17-A29B-4C6F-AA03-9B42B040310F}"/>
              </a:ext>
            </a:extLst>
          </p:cNvPr>
          <p:cNvCxnSpPr>
            <a:cxnSpLocks/>
          </p:cNvCxnSpPr>
          <p:nvPr/>
        </p:nvCxnSpPr>
        <p:spPr>
          <a:xfrm>
            <a:off x="4205872" y="3891828"/>
            <a:ext cx="1260535" cy="88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9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Distributed ORAM with Secure DIMMs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2413AFD-0D7B-4F51-9759-01D0ED8ABC51}"/>
              </a:ext>
            </a:extLst>
          </p:cNvPr>
          <p:cNvSpPr txBox="1"/>
          <p:nvPr/>
        </p:nvSpPr>
        <p:spPr>
          <a:xfrm>
            <a:off x="5822423" y="1877380"/>
            <a:ext cx="338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anose="020B0604020202020204" pitchFamily="34" charset="0"/>
              </a:rPr>
              <a:t>Authenticated buffer chip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B0FAE-1CA2-43B3-8439-5E0EB06499C6}"/>
              </a:ext>
            </a:extLst>
          </p:cNvPr>
          <p:cNvSpPr/>
          <p:nvPr/>
        </p:nvSpPr>
        <p:spPr>
          <a:xfrm>
            <a:off x="726434" y="2343647"/>
            <a:ext cx="3291840" cy="2170706"/>
          </a:xfrm>
          <a:prstGeom prst="rect">
            <a:avLst/>
          </a:prstGeom>
          <a:solidFill>
            <a:srgbClr val="66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847C7-CD2D-4A13-B7E5-FBBFB1EAA8BD}"/>
              </a:ext>
            </a:extLst>
          </p:cNvPr>
          <p:cNvSpPr/>
          <p:nvPr/>
        </p:nvSpPr>
        <p:spPr>
          <a:xfrm>
            <a:off x="3016408" y="2801841"/>
            <a:ext cx="875970" cy="1254318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798161-AE9F-46FC-8315-4D9AC08536A3}"/>
              </a:ext>
            </a:extLst>
          </p:cNvPr>
          <p:cNvCxnSpPr/>
          <p:nvPr/>
        </p:nvCxnSpPr>
        <p:spPr>
          <a:xfrm>
            <a:off x="3892378" y="3464781"/>
            <a:ext cx="1725433" cy="0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33">
            <a:extLst>
              <a:ext uri="{FF2B5EF4-FFF2-40B4-BE49-F238E27FC236}">
                <a16:creationId xmlns:a16="http://schemas.microsoft.com/office/drawing/2014/main" id="{C08B6A2E-7DD3-4F9A-BFD2-14BF306A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386" y="3188705"/>
            <a:ext cx="3697" cy="238539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Parallelogram 1">
            <a:extLst>
              <a:ext uri="{FF2B5EF4-FFF2-40B4-BE49-F238E27FC236}">
                <a16:creationId xmlns:a16="http://schemas.microsoft.com/office/drawing/2014/main" id="{7B37FE94-F85E-46CF-A790-CD6E47A996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97338" y="2403282"/>
            <a:ext cx="1752600" cy="990600"/>
          </a:xfrm>
          <a:prstGeom prst="parallelogram">
            <a:avLst>
              <a:gd name="adj" fmla="val 91664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4" name="Parallelogram 236">
            <a:extLst>
              <a:ext uri="{FF2B5EF4-FFF2-40B4-BE49-F238E27FC236}">
                <a16:creationId xmlns:a16="http://schemas.microsoft.com/office/drawing/2014/main" id="{A4A0AB13-F6E3-44E1-9C9B-E45F523A8A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87838" y="2447511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5" name="Parallelogram 237">
            <a:extLst>
              <a:ext uri="{FF2B5EF4-FFF2-40B4-BE49-F238E27FC236}">
                <a16:creationId xmlns:a16="http://schemas.microsoft.com/office/drawing/2014/main" id="{F2FBEFF6-521D-48F4-8234-8FA912991A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2266" y="2642770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6" name="Parallelogram 238">
            <a:extLst>
              <a:ext uri="{FF2B5EF4-FFF2-40B4-BE49-F238E27FC236}">
                <a16:creationId xmlns:a16="http://schemas.microsoft.com/office/drawing/2014/main" id="{44D86FD6-D28F-48F3-A79A-CD011EE41B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56324" y="3008708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7" name="Parallelogram 239">
            <a:extLst>
              <a:ext uri="{FF2B5EF4-FFF2-40B4-BE49-F238E27FC236}">
                <a16:creationId xmlns:a16="http://schemas.microsoft.com/office/drawing/2014/main" id="{8CCEC4DC-D647-47AE-B845-A5E5E1AFFB8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60752" y="3202588"/>
            <a:ext cx="609600" cy="152400"/>
          </a:xfrm>
          <a:prstGeom prst="parallelogram">
            <a:avLst>
              <a:gd name="adj" fmla="val 9166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" name="Parallelogram 237">
            <a:extLst>
              <a:ext uri="{FF2B5EF4-FFF2-40B4-BE49-F238E27FC236}">
                <a16:creationId xmlns:a16="http://schemas.microsoft.com/office/drawing/2014/main" id="{7FFD6109-C5DE-413E-8648-FE0655D135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76738" y="2828014"/>
            <a:ext cx="609600" cy="152400"/>
          </a:xfrm>
          <a:prstGeom prst="parallelogram">
            <a:avLst>
              <a:gd name="adj" fmla="val 91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</a:pPr>
            <a:endParaRPr lang="en-US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17BE19-1C07-4AF5-A462-9FB7F206048B}"/>
              </a:ext>
            </a:extLst>
          </p:cNvPr>
          <p:cNvCxnSpPr>
            <a:cxnSpLocks/>
          </p:cNvCxnSpPr>
          <p:nvPr/>
        </p:nvCxnSpPr>
        <p:spPr>
          <a:xfrm>
            <a:off x="4916438" y="2828511"/>
            <a:ext cx="905985" cy="82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52D21148-FD1B-43D5-9A1F-61E52F7DE133}"/>
              </a:ext>
            </a:extLst>
          </p:cNvPr>
          <p:cNvSpPr txBox="1"/>
          <p:nvPr/>
        </p:nvSpPr>
        <p:spPr>
          <a:xfrm>
            <a:off x="4640783" y="4288613"/>
            <a:ext cx="287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anose="020B0604020202020204" pitchFamily="34" charset="0"/>
              </a:rPr>
              <a:t>All buses are exposed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A49D20DE-057A-40F7-BE2F-600BDCAC1560}"/>
              </a:ext>
            </a:extLst>
          </p:cNvPr>
          <p:cNvSpPr txBox="1"/>
          <p:nvPr/>
        </p:nvSpPr>
        <p:spPr>
          <a:xfrm>
            <a:off x="2029351" y="5068803"/>
            <a:ext cx="5234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anose="020B0604020202020204" pitchFamily="34" charset="0"/>
              </a:rPr>
              <a:t>Buffer chip and processor communication is encrypted 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9344354-73EA-4BB2-8297-3D37885B16A0}"/>
              </a:ext>
            </a:extLst>
          </p:cNvPr>
          <p:cNvSpPr txBox="1"/>
          <p:nvPr/>
        </p:nvSpPr>
        <p:spPr>
          <a:xfrm>
            <a:off x="1226567" y="3165634"/>
            <a:ext cx="16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Arial" panose="020B0604020202020204" pitchFamily="34" charset="0"/>
              </a:rPr>
              <a:t>Processor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8777CB-E6D8-4778-8C72-D06932ED2A3A}"/>
              </a:ext>
            </a:extLst>
          </p:cNvPr>
          <p:cNvCxnSpPr>
            <a:cxnSpLocks/>
            <a:endCxn id="26" idx="5"/>
          </p:cNvCxnSpPr>
          <p:nvPr/>
        </p:nvCxnSpPr>
        <p:spPr>
          <a:xfrm flipH="1">
            <a:off x="5381538" y="2263663"/>
            <a:ext cx="650056" cy="405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CC9ECA-067B-4148-8F53-1F5684092E2F}"/>
              </a:ext>
            </a:extLst>
          </p:cNvPr>
          <p:cNvCxnSpPr>
            <a:cxnSpLocks/>
          </p:cNvCxnSpPr>
          <p:nvPr/>
        </p:nvCxnSpPr>
        <p:spPr>
          <a:xfrm flipH="1" flipV="1">
            <a:off x="4916438" y="3544765"/>
            <a:ext cx="523408" cy="8293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A9817-098D-43B9-AE6E-48CC3170A43F}"/>
              </a:ext>
            </a:extLst>
          </p:cNvPr>
          <p:cNvCxnSpPr>
            <a:cxnSpLocks/>
          </p:cNvCxnSpPr>
          <p:nvPr/>
        </p:nvCxnSpPr>
        <p:spPr>
          <a:xfrm flipV="1">
            <a:off x="5561124" y="3499830"/>
            <a:ext cx="76200" cy="88465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A798CC-BF5D-466C-8B93-6FC43E1F0D2C}"/>
              </a:ext>
            </a:extLst>
          </p:cNvPr>
          <p:cNvCxnSpPr>
            <a:cxnSpLocks/>
          </p:cNvCxnSpPr>
          <p:nvPr/>
        </p:nvCxnSpPr>
        <p:spPr>
          <a:xfrm flipH="1" flipV="1">
            <a:off x="4409170" y="3539855"/>
            <a:ext cx="5873" cy="16802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">
            <a:extLst>
              <a:ext uri="{FF2B5EF4-FFF2-40B4-BE49-F238E27FC236}">
                <a16:creationId xmlns:a16="http://schemas.microsoft.com/office/drawing/2014/main" id="{F34D0A19-F6FF-4ACB-AEC7-C631C81679DE}"/>
              </a:ext>
            </a:extLst>
          </p:cNvPr>
          <p:cNvSpPr txBox="1"/>
          <p:nvPr/>
        </p:nvSpPr>
        <p:spPr>
          <a:xfrm>
            <a:off x="7708025" y="2780108"/>
            <a:ext cx="414305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ORAM operations shift from Processor to SDIMM.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ORAM traffic pattern shifts from the memory bus to on-SDIMM “private” buses.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Bandwidth </a:t>
            </a:r>
            <a:r>
              <a:rPr lang="en-US" sz="2400" dirty="0">
                <a:solidFill>
                  <a:srgbClr val="0041DA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 # SDIMMs.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No trust in memory vendor.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41DA"/>
                </a:solidFill>
                <a:cs typeface="Arial" panose="020B0604020202020204" pitchFamily="34" charset="0"/>
              </a:rPr>
              <a:t>Commodity low-cost DRAM.</a:t>
            </a:r>
          </a:p>
        </p:txBody>
      </p:sp>
    </p:spTree>
    <p:extLst>
      <p:ext uri="{BB962C8B-B14F-4D97-AF65-F5344CB8AC3E}">
        <p14:creationId xmlns:p14="http://schemas.microsoft.com/office/powerpoint/2010/main" val="250009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SDIMM: Independent Protocol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9E0AEF-5161-4559-9DDB-904BC3DEA85F}"/>
              </a:ext>
            </a:extLst>
          </p:cNvPr>
          <p:cNvGrpSpPr/>
          <p:nvPr/>
        </p:nvGrpSpPr>
        <p:grpSpPr>
          <a:xfrm>
            <a:off x="1483775" y="3017920"/>
            <a:ext cx="3877061" cy="854233"/>
            <a:chOff x="81847" y="2328517"/>
            <a:chExt cx="5151330" cy="1179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B28C75-3597-4043-B09C-2B1576814E97}"/>
                </a:ext>
              </a:extLst>
            </p:cNvPr>
            <p:cNvSpPr/>
            <p:nvPr/>
          </p:nvSpPr>
          <p:spPr>
            <a:xfrm>
              <a:off x="326267" y="2409308"/>
              <a:ext cx="4663307" cy="107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5EA999-9F6B-4945-85C3-163A4E5A5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585" y="2623542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7806E-AE32-48F1-B52E-D69D1A204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08" y="293283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74CF35-4C53-4E54-AA03-06C77FA42CA4}"/>
                </a:ext>
              </a:extLst>
            </p:cNvPr>
            <p:cNvSpPr/>
            <p:nvPr/>
          </p:nvSpPr>
          <p:spPr>
            <a:xfrm>
              <a:off x="81847" y="2364039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9C9526-F0D5-4ADA-ACF1-8A04AADC9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561" y="2654121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14DA1-5204-487A-87B6-0725C7771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6182" y="296341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A997E-F68C-467D-8642-0DD78C51AB94}"/>
                </a:ext>
              </a:extLst>
            </p:cNvPr>
            <p:cNvSpPr/>
            <p:nvPr/>
          </p:nvSpPr>
          <p:spPr>
            <a:xfrm>
              <a:off x="5006971" y="2328517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D375FC-C4AF-4A9A-9CF1-1AAB80FFA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98" y="3243174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BA4F4E-BA90-4C50-BDD5-8F576D53D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1217" y="3257870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A5BBC6-9E9D-4DD2-B2AD-3709A7087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637" y="3280421"/>
              <a:ext cx="114012" cy="1197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CCC7B7-FF0F-4971-AB0E-804FC31B5287}"/>
                </a:ext>
              </a:extLst>
            </p:cNvPr>
            <p:cNvSpPr/>
            <p:nvPr/>
          </p:nvSpPr>
          <p:spPr>
            <a:xfrm>
              <a:off x="2858637" y="3346548"/>
              <a:ext cx="114012" cy="13233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ECB889-AF62-473F-9D8C-243F2F05D82F}"/>
                </a:ext>
              </a:extLst>
            </p:cNvPr>
            <p:cNvSpPr/>
            <p:nvPr/>
          </p:nvSpPr>
          <p:spPr>
            <a:xfrm>
              <a:off x="2871109" y="3335850"/>
              <a:ext cx="91209" cy="17250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861E3F-E4B9-467A-AB6E-632A72FCFB0F}"/>
                </a:ext>
              </a:extLst>
            </p:cNvPr>
            <p:cNvGrpSpPr/>
            <p:nvPr/>
          </p:nvGrpSpPr>
          <p:grpSpPr>
            <a:xfrm>
              <a:off x="2156132" y="3319061"/>
              <a:ext cx="649892" cy="155696"/>
              <a:chOff x="4172539" y="2600120"/>
              <a:chExt cx="1491434" cy="57032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A9873AA-DFC3-4E0A-BB6C-A687C170FCF2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B427152-0822-41F4-BF22-3E02F59E8189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C2127F7-9B5C-440D-9A1D-EB3979850C72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C1E5140-9C5C-4943-B9AD-6C76CC8B8419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CDF7281-0C2A-4530-946E-2931C0F740BE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D701F89-4249-4FC4-9F4D-CEEF41D07BB0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E0A1125-5FA7-4784-9655-6A5F3FC0691D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24B8FF2-C323-43E9-B148-FD2ACFCDBB30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3FE2A2E-467D-4D7B-B65C-0D93322CF7F9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B237FB-5C9F-4B23-88F8-8D1AC3C17CFE}"/>
                </a:ext>
              </a:extLst>
            </p:cNvPr>
            <p:cNvGrpSpPr/>
            <p:nvPr/>
          </p:nvGrpSpPr>
          <p:grpSpPr>
            <a:xfrm>
              <a:off x="1500151" y="3320601"/>
              <a:ext cx="649892" cy="155696"/>
              <a:chOff x="4172539" y="2600120"/>
              <a:chExt cx="1491434" cy="57032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FD0A44C-E6B3-4C5F-8726-ED6F7BE8208F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0B66298-FA88-49E2-B4A0-BF1B3767971D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CDC8E4-6361-498E-AFD8-4493A0AA8A12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E29DFE8-4558-462A-A1E5-A8625C00FD6C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8C1DCA5-61BA-4615-83A1-4FC766644284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7A4189D-A9A2-4A53-9832-4C3E15931505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C212087-1B41-4BA3-8926-43FB76C174A7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5A10ECB-8D1B-434B-B8A3-9942A999DD45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0EA6E2-8A80-4529-8F2F-0C41B3AC0B09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140237-AF48-489E-827B-E095CDEB3D23}"/>
                </a:ext>
              </a:extLst>
            </p:cNvPr>
            <p:cNvGrpSpPr/>
            <p:nvPr/>
          </p:nvGrpSpPr>
          <p:grpSpPr>
            <a:xfrm>
              <a:off x="3674986" y="3321001"/>
              <a:ext cx="649892" cy="155696"/>
              <a:chOff x="4172539" y="2600120"/>
              <a:chExt cx="1491434" cy="57032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41B2179-5E2E-40D9-BD63-03FA3304AB81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E5149A-EE52-48DB-84FE-C40B253BECBA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A7A5AD2-0E70-4A40-BC6C-290AC4CD5D54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2233436-D674-40C5-8686-BEC4634515CF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288B920-DB8A-478D-8789-F90DECE57B8C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5F9E365-5D7A-44C0-9A11-68F30B58C85B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91B842-3BB8-452A-9B67-22EAB30ADD59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E052E45-F6F3-47A9-9B09-1AAB74C10028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CDF33BB-1A92-4C4D-B95D-F6E9E91AC666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FE91EA-E604-4155-88D6-5E554885086E}"/>
                </a:ext>
              </a:extLst>
            </p:cNvPr>
            <p:cNvGrpSpPr/>
            <p:nvPr/>
          </p:nvGrpSpPr>
          <p:grpSpPr>
            <a:xfrm>
              <a:off x="3019003" y="3322541"/>
              <a:ext cx="649892" cy="155696"/>
              <a:chOff x="4172539" y="2600120"/>
              <a:chExt cx="1491434" cy="5703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BE1775-604C-46D9-BFCC-4B0E607AE3F5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47921AE-730C-4C5F-8FCE-73169A2C663D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2A2863-FB85-4B0B-B9EB-86DE5949D3F3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A1A4FCD-DE94-4586-A095-52655439D0AA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A2DD30-8C41-4D26-BC3F-5178F5575715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F39D30-7738-4C07-9D22-05376C950333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392B245-79D2-40CD-810F-16828EA73F6B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73856B-DA71-4DAE-A679-B8907DA442F5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EFA6B2-8C16-493F-9404-DB640D0028CD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4CE088-CCD9-40ED-8DF9-563B65FEBDFE}"/>
                </a:ext>
              </a:extLst>
            </p:cNvPr>
            <p:cNvGrpSpPr/>
            <p:nvPr/>
          </p:nvGrpSpPr>
          <p:grpSpPr>
            <a:xfrm>
              <a:off x="848535" y="3322675"/>
              <a:ext cx="649892" cy="155696"/>
              <a:chOff x="4172539" y="2600120"/>
              <a:chExt cx="1491434" cy="5703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30F2B69-EB3E-4795-8B4F-5E4548A4908E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70EF442-C5C4-4C13-B8D4-8A8C427EA737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E52E708-023B-47AA-9B55-D72320BF6C92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1C55C6-AA85-45CF-BA8D-D0CA62C23351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D48C1DC-9920-411C-BE00-9F2C4F3D8902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D3339C-7013-407F-8B51-A8748509D982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0669A0-43E0-4CF4-B404-6A09050D9048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716025D-F75A-4D11-B5A2-8BBBDE4A29EF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C4B2E00-2BF5-4E31-8DA5-FB9BDC9FED8B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7A46E-0DD4-4D6C-9BD5-8A8ACFC67BBE}"/>
                </a:ext>
              </a:extLst>
            </p:cNvPr>
            <p:cNvSpPr/>
            <p:nvPr/>
          </p:nvSpPr>
          <p:spPr>
            <a:xfrm>
              <a:off x="620615" y="3324711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CF2BD1-91DA-4109-AD87-B7A00C4F69FE}"/>
                </a:ext>
              </a:extLst>
            </p:cNvPr>
            <p:cNvSpPr/>
            <p:nvPr/>
          </p:nvSpPr>
          <p:spPr>
            <a:xfrm>
              <a:off x="700134" y="3325144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AAA067-C0FA-49D9-82FD-BAB31C808FD9}"/>
                </a:ext>
              </a:extLst>
            </p:cNvPr>
            <p:cNvSpPr/>
            <p:nvPr/>
          </p:nvSpPr>
          <p:spPr>
            <a:xfrm>
              <a:off x="782677" y="332575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EFB7F4-9CAD-4C7E-A3F9-C27322C37221}"/>
                </a:ext>
              </a:extLst>
            </p:cNvPr>
            <p:cNvSpPr/>
            <p:nvPr/>
          </p:nvSpPr>
          <p:spPr>
            <a:xfrm>
              <a:off x="192553" y="3324217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A561D0-AAD4-47E2-9D3F-E9E234335B73}"/>
                </a:ext>
              </a:extLst>
            </p:cNvPr>
            <p:cNvSpPr/>
            <p:nvPr/>
          </p:nvSpPr>
          <p:spPr>
            <a:xfrm>
              <a:off x="4348196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8FD3F8-6F07-4C6F-9D96-70DD23C229FE}"/>
                </a:ext>
              </a:extLst>
            </p:cNvPr>
            <p:cNvSpPr/>
            <p:nvPr/>
          </p:nvSpPr>
          <p:spPr>
            <a:xfrm>
              <a:off x="4430740" y="3324218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403938-AD2C-4C03-BE28-F84B65CCA769}"/>
                </a:ext>
              </a:extLst>
            </p:cNvPr>
            <p:cNvSpPr/>
            <p:nvPr/>
          </p:nvSpPr>
          <p:spPr>
            <a:xfrm>
              <a:off x="4510259" y="3322989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1BDA37-528F-4BB6-BFF9-81F7E3D60192}"/>
                </a:ext>
              </a:extLst>
            </p:cNvPr>
            <p:cNvSpPr/>
            <p:nvPr/>
          </p:nvSpPr>
          <p:spPr>
            <a:xfrm>
              <a:off x="4590153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DBCC60-8AB7-41F9-BC62-1BF10B540EBE}"/>
                </a:ext>
              </a:extLst>
            </p:cNvPr>
            <p:cNvSpPr/>
            <p:nvPr/>
          </p:nvSpPr>
          <p:spPr>
            <a:xfrm>
              <a:off x="4324002" y="3322989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DE9793-94E0-4072-9E29-1F68E29C7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18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F8AF63-44EF-4AC8-988D-959D178B0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95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D3FE51-3213-4490-B539-D09FC44CF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384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800EFD-06BC-4743-8859-8BB93A1F4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1612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C92628-3F2C-4E60-B97C-E8B4FF822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425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92CDF7-5A99-4CEA-B781-99670DBAB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263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170C72-FCAB-4550-829D-1D22CA092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251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7A44B0-91FB-4751-8351-860628EA7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328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ight Arrow 43">
              <a:extLst>
                <a:ext uri="{FF2B5EF4-FFF2-40B4-BE49-F238E27FC236}">
                  <a16:creationId xmlns:a16="http://schemas.microsoft.com/office/drawing/2014/main" id="{8DD9D288-58D8-4575-9D34-8202B320D992}"/>
                </a:ext>
              </a:extLst>
            </p:cNvPr>
            <p:cNvSpPr/>
            <p:nvPr/>
          </p:nvSpPr>
          <p:spPr>
            <a:xfrm>
              <a:off x="2858638" y="2590852"/>
              <a:ext cx="1545690" cy="3499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" name="Right Arrow 44">
              <a:extLst>
                <a:ext uri="{FF2B5EF4-FFF2-40B4-BE49-F238E27FC236}">
                  <a16:creationId xmlns:a16="http://schemas.microsoft.com/office/drawing/2014/main" id="{F80B1D40-CF17-41E1-B9FC-776B02BC5BED}"/>
                </a:ext>
              </a:extLst>
            </p:cNvPr>
            <p:cNvSpPr/>
            <p:nvPr/>
          </p:nvSpPr>
          <p:spPr>
            <a:xfrm flipH="1">
              <a:off x="798062" y="2548029"/>
              <a:ext cx="1572102" cy="36136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2CE740-F437-40C8-A6DF-D15C06ECB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2392" y="2475408"/>
              <a:ext cx="689509" cy="612908"/>
            </a:xfrm>
            <a:prstGeom prst="rect">
              <a:avLst/>
            </a:prstGeom>
            <a:solidFill>
              <a:srgbClr val="FF648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Up-Down Arrow 91">
            <a:extLst>
              <a:ext uri="{FF2B5EF4-FFF2-40B4-BE49-F238E27FC236}">
                <a16:creationId xmlns:a16="http://schemas.microsoft.com/office/drawing/2014/main" id="{705E7BE5-1368-44D6-B4F7-783BDDF0ECB9}"/>
              </a:ext>
            </a:extLst>
          </p:cNvPr>
          <p:cNvSpPr/>
          <p:nvPr/>
        </p:nvSpPr>
        <p:spPr>
          <a:xfrm>
            <a:off x="3226499" y="3574839"/>
            <a:ext cx="425552" cy="1867001"/>
          </a:xfrm>
          <a:prstGeom prst="upDown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293DF55-E7AB-4CA9-AFF9-3E0B3E523246}"/>
              </a:ext>
            </a:extLst>
          </p:cNvPr>
          <p:cNvGrpSpPr/>
          <p:nvPr/>
        </p:nvGrpSpPr>
        <p:grpSpPr>
          <a:xfrm>
            <a:off x="1482539" y="4064074"/>
            <a:ext cx="3877061" cy="854233"/>
            <a:chOff x="81847" y="2328517"/>
            <a:chExt cx="5151330" cy="11798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980A4A6-82C1-46E3-95E1-21DA3D4383D9}"/>
                </a:ext>
              </a:extLst>
            </p:cNvPr>
            <p:cNvSpPr/>
            <p:nvPr/>
          </p:nvSpPr>
          <p:spPr>
            <a:xfrm>
              <a:off x="326267" y="2409308"/>
              <a:ext cx="4663307" cy="107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E3829BB-4376-487D-8CB2-A3B4BF95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585" y="2623542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083E2EB-7C50-48A0-B5AE-B74E9D95C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08" y="293283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837EBA2-BF88-401F-9F10-06F45DB2DDDC}"/>
                </a:ext>
              </a:extLst>
            </p:cNvPr>
            <p:cNvSpPr/>
            <p:nvPr/>
          </p:nvSpPr>
          <p:spPr>
            <a:xfrm>
              <a:off x="81847" y="2364039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B00037-DA99-4533-B265-D2360B59D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561" y="2654121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78CB18-C723-40A2-9535-62555C90A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6182" y="296341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0BD1263-4210-4F55-9465-42D400764273}"/>
                </a:ext>
              </a:extLst>
            </p:cNvPr>
            <p:cNvSpPr/>
            <p:nvPr/>
          </p:nvSpPr>
          <p:spPr>
            <a:xfrm>
              <a:off x="5006971" y="2328517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FC80314-C825-41D7-A21A-8D4BE385E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98" y="3243174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0FE71B6-7046-4254-BDBE-CCCBBA28E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1217" y="3257870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76A6F7E-17FF-4888-862F-4663D05D0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637" y="3280421"/>
              <a:ext cx="114012" cy="1197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68ECD54-88A4-4182-A985-ABD3D5E66820}"/>
                </a:ext>
              </a:extLst>
            </p:cNvPr>
            <p:cNvSpPr/>
            <p:nvPr/>
          </p:nvSpPr>
          <p:spPr>
            <a:xfrm>
              <a:off x="2858637" y="3346548"/>
              <a:ext cx="114012" cy="13233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8184CCB-0BEE-4832-AF6E-D8B11EB35AE1}"/>
                </a:ext>
              </a:extLst>
            </p:cNvPr>
            <p:cNvSpPr/>
            <p:nvPr/>
          </p:nvSpPr>
          <p:spPr>
            <a:xfrm>
              <a:off x="2871109" y="3335850"/>
              <a:ext cx="91209" cy="17250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BBEFB4C-C064-4F6E-AC53-F0A4442174C8}"/>
                </a:ext>
              </a:extLst>
            </p:cNvPr>
            <p:cNvGrpSpPr/>
            <p:nvPr/>
          </p:nvGrpSpPr>
          <p:grpSpPr>
            <a:xfrm>
              <a:off x="2156132" y="3319061"/>
              <a:ext cx="649892" cy="155696"/>
              <a:chOff x="4172539" y="2600120"/>
              <a:chExt cx="1491434" cy="57032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4A512F8-B36B-4378-B336-25E3189BB118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3C9F0B2-25AA-4941-B727-EE30C37F1D21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EE74-0E62-4CA7-BC62-3608D03C3E15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89A7320-FC4F-4642-92E8-C53A148BDF50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51D151C-B31D-4B3F-8D36-C9E7B20E3184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CA093D5-1E2A-43A0-B7ED-D03B2AF2C243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66115AF-9C33-43B1-B872-A6B9F484CECD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B3AA835-3588-4F16-ACA1-2CB662A9FD49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A473FF-6E28-4741-BCA6-4A244D847195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57738F-7D44-4027-9E4E-EB391654C036}"/>
                </a:ext>
              </a:extLst>
            </p:cNvPr>
            <p:cNvGrpSpPr/>
            <p:nvPr/>
          </p:nvGrpSpPr>
          <p:grpSpPr>
            <a:xfrm>
              <a:off x="1500151" y="3320601"/>
              <a:ext cx="649892" cy="155696"/>
              <a:chOff x="4172539" y="2600120"/>
              <a:chExt cx="1491434" cy="57032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E1EAFD3-D9C2-418C-B996-08B29EFEB8CC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C37F53C-5119-43BA-83EC-A08111EDA0CE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7EE294C-6F50-4790-9883-A3164C424943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C62CE5-4564-4874-B608-23A1E1FC6F2D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7FDA066-D018-4385-A518-077D9161437C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517AA98-4C03-4E08-8BFA-AD137C5F5C5A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62305B2-20CD-4536-BFFD-0F2012D59699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90C4F5B-5210-426B-B3D3-9E841B80CF00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4F5AFCD-64ED-4E18-A725-07076B4C4C73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0AF4C1-D108-4B5F-BD88-BB2E45AF30B1}"/>
                </a:ext>
              </a:extLst>
            </p:cNvPr>
            <p:cNvGrpSpPr/>
            <p:nvPr/>
          </p:nvGrpSpPr>
          <p:grpSpPr>
            <a:xfrm>
              <a:off x="3674986" y="3321001"/>
              <a:ext cx="649892" cy="155696"/>
              <a:chOff x="4172539" y="2600120"/>
              <a:chExt cx="1491434" cy="570329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454BA69-B1E2-46BD-A1D6-5C6B4B31405C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57073E4-EDAC-42B4-BE9D-80935B1DD710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A9CB994-8F9C-4C7C-8E88-344654B5D232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C63F05E-4164-4E46-864B-5C18638EE7FA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160B2A3-4F08-4E41-B9EC-AF128FB104E7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80DA61D-A3F7-47EF-BE23-D5C39BCFA1A1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0573529-A20C-41F9-A506-7F985E4D46C3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9803FC8-228E-4F53-BF88-1B7AA408649A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0EE1BB7-4E5C-45CD-BC37-702C285889A0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D86111-8255-4822-9618-EA73B5189D4D}"/>
                </a:ext>
              </a:extLst>
            </p:cNvPr>
            <p:cNvGrpSpPr/>
            <p:nvPr/>
          </p:nvGrpSpPr>
          <p:grpSpPr>
            <a:xfrm>
              <a:off x="3019003" y="3322541"/>
              <a:ext cx="649892" cy="155696"/>
              <a:chOff x="4172539" y="2600120"/>
              <a:chExt cx="1491434" cy="57032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0AEED64-DEC8-4A9C-A684-FFB40F2B1819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3D29794-73D4-4DA7-AF08-552BA3531EBB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225B03E-84A3-49FF-8DDB-4FA2AC45C465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091193C-0D13-4E05-B216-C4430D38C3A2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4E7A81F-CD79-44B8-879D-585BD98E4412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A62069E-42F6-4101-A833-1F4FC4309F28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215B0C-2193-483B-8588-5B7F33804257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EEE3363-CBBA-44B1-9EEE-54AB1A911A01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E13F79E-E349-48A5-BC53-16DB615D92F9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A6CD8B1-B682-41C5-8F9F-5256734EF4DF}"/>
                </a:ext>
              </a:extLst>
            </p:cNvPr>
            <p:cNvGrpSpPr/>
            <p:nvPr/>
          </p:nvGrpSpPr>
          <p:grpSpPr>
            <a:xfrm>
              <a:off x="848535" y="3322675"/>
              <a:ext cx="649892" cy="155696"/>
              <a:chOff x="4172539" y="2600120"/>
              <a:chExt cx="1491434" cy="57032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710FB38-7CE2-478D-B489-8780425E7143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61F3190-7B79-4945-BF84-0C2F1FA83342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443226F-2F1E-4D82-A28D-A7D07B656AC3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E44D646-5692-4236-87E4-D30D4A6861F5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F6BB48F-6381-4E13-AD9F-691BC37B110B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3E7703B-49C9-44CB-BDF0-3BEEAC372EA1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7FC4EF6-3D89-44EA-B193-2836AA58CA95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3AF1CF-54CD-46C1-B977-6CCAD8492E08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A8AC72-5B14-4B85-94D4-C3FA45443093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F0BE914-1C45-4FE4-82D6-DC680E872A3A}"/>
                </a:ext>
              </a:extLst>
            </p:cNvPr>
            <p:cNvSpPr/>
            <p:nvPr/>
          </p:nvSpPr>
          <p:spPr>
            <a:xfrm>
              <a:off x="620615" y="3324711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0A32CB-0966-433A-AC8B-9B80EFDDA853}"/>
                </a:ext>
              </a:extLst>
            </p:cNvPr>
            <p:cNvSpPr/>
            <p:nvPr/>
          </p:nvSpPr>
          <p:spPr>
            <a:xfrm>
              <a:off x="700134" y="3325144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3C59A48-BC47-4E26-917E-F45AFFED5611}"/>
                </a:ext>
              </a:extLst>
            </p:cNvPr>
            <p:cNvSpPr/>
            <p:nvPr/>
          </p:nvSpPr>
          <p:spPr>
            <a:xfrm>
              <a:off x="782677" y="332575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F4CB4A4-505B-425C-A00E-8407984E0F00}"/>
                </a:ext>
              </a:extLst>
            </p:cNvPr>
            <p:cNvSpPr/>
            <p:nvPr/>
          </p:nvSpPr>
          <p:spPr>
            <a:xfrm>
              <a:off x="192553" y="3324217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3EC3D8-5108-4800-91C2-00435C4E5031}"/>
                </a:ext>
              </a:extLst>
            </p:cNvPr>
            <p:cNvSpPr/>
            <p:nvPr/>
          </p:nvSpPr>
          <p:spPr>
            <a:xfrm>
              <a:off x="4348196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229C27E-DF4E-4611-A0B4-D0DAAE8C4C6E}"/>
                </a:ext>
              </a:extLst>
            </p:cNvPr>
            <p:cNvSpPr/>
            <p:nvPr/>
          </p:nvSpPr>
          <p:spPr>
            <a:xfrm>
              <a:off x="4430740" y="3324218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2911B7F-10F7-4708-B2D5-4C15B6168D4D}"/>
                </a:ext>
              </a:extLst>
            </p:cNvPr>
            <p:cNvSpPr/>
            <p:nvPr/>
          </p:nvSpPr>
          <p:spPr>
            <a:xfrm>
              <a:off x="4510259" y="3322989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3DBF442-A231-4E69-8973-84A2B3C378D0}"/>
                </a:ext>
              </a:extLst>
            </p:cNvPr>
            <p:cNvSpPr/>
            <p:nvPr/>
          </p:nvSpPr>
          <p:spPr>
            <a:xfrm>
              <a:off x="4590153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CCFABAC-1235-4A98-9D3B-201D027A43CC}"/>
                </a:ext>
              </a:extLst>
            </p:cNvPr>
            <p:cNvSpPr/>
            <p:nvPr/>
          </p:nvSpPr>
          <p:spPr>
            <a:xfrm>
              <a:off x="4324002" y="3322989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42613E2-63D2-449D-A61D-77D370F3C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18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A50ABF-B519-420B-9DFB-04879EDE6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95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05BC76F-4961-4336-A6B4-A61D3EBDE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384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B22C23-FAAA-43EA-9D57-ED241D9A6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1612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760A0D-EF90-4318-AAF0-68323DE09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425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CF5FB36-790A-4048-85E9-A7C519337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263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1B516AE-1A4F-4A31-B2B6-098E06B90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251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86EC27D-61E0-4056-ACBE-2B9D7BFBE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328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4" name="Right Arrow 127">
              <a:extLst>
                <a:ext uri="{FF2B5EF4-FFF2-40B4-BE49-F238E27FC236}">
                  <a16:creationId xmlns:a16="http://schemas.microsoft.com/office/drawing/2014/main" id="{ED07BBC1-B68A-40EC-A965-3A37AAF91E2F}"/>
                </a:ext>
              </a:extLst>
            </p:cNvPr>
            <p:cNvSpPr/>
            <p:nvPr/>
          </p:nvSpPr>
          <p:spPr>
            <a:xfrm>
              <a:off x="2858638" y="2590852"/>
              <a:ext cx="1545690" cy="3499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5" name="Right Arrow 128">
              <a:extLst>
                <a:ext uri="{FF2B5EF4-FFF2-40B4-BE49-F238E27FC236}">
                  <a16:creationId xmlns:a16="http://schemas.microsoft.com/office/drawing/2014/main" id="{0B14111E-AF27-4D5F-ADB5-FC2423548BFC}"/>
                </a:ext>
              </a:extLst>
            </p:cNvPr>
            <p:cNvSpPr/>
            <p:nvPr/>
          </p:nvSpPr>
          <p:spPr>
            <a:xfrm flipH="1">
              <a:off x="798062" y="2548029"/>
              <a:ext cx="1572102" cy="36136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66B29E7-E133-45F1-A1F8-4DF0A7709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2392" y="2475408"/>
              <a:ext cx="689509" cy="612908"/>
            </a:xfrm>
            <a:prstGeom prst="rect">
              <a:avLst/>
            </a:prstGeom>
            <a:solidFill>
              <a:srgbClr val="FF648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Rounded Rectangle 175">
            <a:extLst>
              <a:ext uri="{FF2B5EF4-FFF2-40B4-BE49-F238E27FC236}">
                <a16:creationId xmlns:a16="http://schemas.microsoft.com/office/drawing/2014/main" id="{7D8EFB76-5FF6-4520-A172-2754A1089052}"/>
              </a:ext>
            </a:extLst>
          </p:cNvPr>
          <p:cNvSpPr/>
          <p:nvPr/>
        </p:nvSpPr>
        <p:spPr>
          <a:xfrm>
            <a:off x="2828593" y="5441840"/>
            <a:ext cx="1263876" cy="5331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341F84D4-9D40-4C88-A9E8-816926A46E91}"/>
              </a:ext>
            </a:extLst>
          </p:cNvPr>
          <p:cNvSpPr/>
          <p:nvPr/>
        </p:nvSpPr>
        <p:spPr>
          <a:xfrm flipV="1">
            <a:off x="2046428" y="4154747"/>
            <a:ext cx="2727607" cy="839513"/>
          </a:xfrm>
          <a:prstGeom prst="triangle">
            <a:avLst/>
          </a:prstGeom>
          <a:solidFill>
            <a:srgbClr val="00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4AD00584-5B98-49AA-8330-DDA39D1DE953}"/>
              </a:ext>
            </a:extLst>
          </p:cNvPr>
          <p:cNvSpPr/>
          <p:nvPr/>
        </p:nvSpPr>
        <p:spPr>
          <a:xfrm flipV="1">
            <a:off x="2073035" y="3057847"/>
            <a:ext cx="2727607" cy="839513"/>
          </a:xfrm>
          <a:prstGeom prst="triangle">
            <a:avLst/>
          </a:prstGeom>
          <a:solidFill>
            <a:srgbClr val="FF648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2EEA934-292F-4C21-9CE6-D3A9C0D634B2}"/>
              </a:ext>
            </a:extLst>
          </p:cNvPr>
          <p:cNvSpPr txBox="1"/>
          <p:nvPr/>
        </p:nvSpPr>
        <p:spPr>
          <a:xfrm>
            <a:off x="2873779" y="314844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ORAM</a:t>
            </a:r>
            <a:r>
              <a:rPr lang="en-US" sz="2400" b="1" baseline="-25000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ED7B11C-250B-4311-A287-7EEB1263A499}"/>
              </a:ext>
            </a:extLst>
          </p:cNvPr>
          <p:cNvSpPr txBox="1"/>
          <p:nvPr/>
        </p:nvSpPr>
        <p:spPr>
          <a:xfrm>
            <a:off x="2872543" y="425760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ORAM</a:t>
            </a:r>
            <a:r>
              <a:rPr lang="en-US" sz="2400" b="1" baseline="-25000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17FA5B5-33C3-470B-A1DA-E6302F8011A0}"/>
              </a:ext>
            </a:extLst>
          </p:cNvPr>
          <p:cNvSpPr txBox="1"/>
          <p:nvPr/>
        </p:nvSpPr>
        <p:spPr>
          <a:xfrm>
            <a:off x="2390528" y="1648502"/>
            <a:ext cx="408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ORAM split into 2 subtrees</a:t>
            </a:r>
            <a:endParaRPr lang="en-US" sz="2800" baseline="-25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FEA1301-B350-488E-A74E-E7E7F8DFBE0B}"/>
              </a:ext>
            </a:extLst>
          </p:cNvPr>
          <p:cNvSpPr txBox="1"/>
          <p:nvPr/>
        </p:nvSpPr>
        <p:spPr>
          <a:xfrm>
            <a:off x="5886136" y="2952209"/>
            <a:ext cx="438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Steps:</a:t>
            </a:r>
          </a:p>
          <a:p>
            <a:pPr marL="342900" indent="-342900"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ACCESS</a:t>
            </a:r>
            <a:r>
              <a:rPr lang="en-US" sz="2400" dirty="0"/>
              <a:t>(</a:t>
            </a:r>
            <a:r>
              <a:rPr lang="en-US" sz="2400" dirty="0" err="1"/>
              <a:t>addr,</a:t>
            </a:r>
            <a:r>
              <a:rPr lang="en-US" sz="2400" dirty="0" err="1">
                <a:solidFill>
                  <a:srgbClr val="FF6600"/>
                </a:solidFill>
              </a:rPr>
              <a:t>DATA</a:t>
            </a:r>
            <a:r>
              <a:rPr lang="en-US" sz="2400" dirty="0"/>
              <a:t>) to ORAM</a:t>
            </a:r>
            <a:r>
              <a:rPr lang="en-US" sz="2400" baseline="-25000" dirty="0"/>
              <a:t>0</a:t>
            </a:r>
            <a:r>
              <a:rPr lang="en-US" sz="2400" dirty="0"/>
              <a:t>.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7DE4C36-498F-447E-9B95-610887C96B98}"/>
              </a:ext>
            </a:extLst>
          </p:cNvPr>
          <p:cNvCxnSpPr/>
          <p:nvPr/>
        </p:nvCxnSpPr>
        <p:spPr>
          <a:xfrm flipV="1">
            <a:off x="3063160" y="3438488"/>
            <a:ext cx="0" cy="200335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1D75163F-957A-47D1-9BEC-DAE3155650FA}"/>
              </a:ext>
            </a:extLst>
          </p:cNvPr>
          <p:cNvSpPr>
            <a:spLocks noChangeAspect="1"/>
          </p:cNvSpPr>
          <p:nvPr/>
        </p:nvSpPr>
        <p:spPr>
          <a:xfrm>
            <a:off x="2847769" y="403271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BBE3C11-FC56-4CB6-A7E9-3592C2D17AB3}"/>
              </a:ext>
            </a:extLst>
          </p:cNvPr>
          <p:cNvSpPr>
            <a:spLocks noChangeAspect="1"/>
          </p:cNvSpPr>
          <p:nvPr/>
        </p:nvSpPr>
        <p:spPr>
          <a:xfrm>
            <a:off x="3289011" y="311530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82" name="Freeform 191">
            <a:extLst>
              <a:ext uri="{FF2B5EF4-FFF2-40B4-BE49-F238E27FC236}">
                <a16:creationId xmlns:a16="http://schemas.microsoft.com/office/drawing/2014/main" id="{1EA256B7-0B33-4947-92FE-F8FECAAFC432}"/>
              </a:ext>
            </a:extLst>
          </p:cNvPr>
          <p:cNvSpPr/>
          <p:nvPr/>
        </p:nvSpPr>
        <p:spPr>
          <a:xfrm>
            <a:off x="3058608" y="3140106"/>
            <a:ext cx="656642" cy="432326"/>
          </a:xfrm>
          <a:custGeom>
            <a:avLst/>
            <a:gdLst>
              <a:gd name="connsiteX0" fmla="*/ 222954 w 656642"/>
              <a:gd name="connsiteY0" fmla="*/ 432326 h 432326"/>
              <a:gd name="connsiteX1" fmla="*/ 19144 w 656642"/>
              <a:gd name="connsiteY1" fmla="*/ 87368 h 432326"/>
              <a:gd name="connsiteX2" fmla="*/ 646251 w 656642"/>
              <a:gd name="connsiteY2" fmla="*/ 24649 h 432326"/>
              <a:gd name="connsiteX3" fmla="*/ 426764 w 656642"/>
              <a:gd name="connsiteY3" fmla="*/ 432326 h 43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642" h="432326">
                <a:moveTo>
                  <a:pt x="222954" y="432326"/>
                </a:moveTo>
                <a:cubicBezTo>
                  <a:pt x="85774" y="293820"/>
                  <a:pt x="-51406" y="155314"/>
                  <a:pt x="19144" y="87368"/>
                </a:cubicBezTo>
                <a:cubicBezTo>
                  <a:pt x="89693" y="19422"/>
                  <a:pt x="578314" y="-32844"/>
                  <a:pt x="646251" y="24649"/>
                </a:cubicBezTo>
                <a:cubicBezTo>
                  <a:pt x="714188" y="82142"/>
                  <a:pt x="426764" y="432326"/>
                  <a:pt x="426764" y="432326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8D14314-704E-441C-8067-6BE537EA1842}"/>
              </a:ext>
            </a:extLst>
          </p:cNvPr>
          <p:cNvSpPr txBox="1"/>
          <p:nvPr/>
        </p:nvSpPr>
        <p:spPr>
          <a:xfrm>
            <a:off x="5886136" y="3730713"/>
            <a:ext cx="4393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  Locally perform </a:t>
            </a:r>
            <a:r>
              <a:rPr lang="en-US" sz="2400" dirty="0" err="1"/>
              <a:t>accessORAM</a:t>
            </a:r>
            <a:r>
              <a:rPr lang="en-US" sz="2400" dirty="0"/>
              <a:t>. </a:t>
            </a:r>
          </a:p>
          <a:p>
            <a:r>
              <a:rPr lang="en-US" sz="2400" dirty="0"/>
              <a:t>      CPU sends </a:t>
            </a:r>
            <a:r>
              <a:rPr lang="en-US" sz="2400" dirty="0">
                <a:solidFill>
                  <a:srgbClr val="0000FF"/>
                </a:solidFill>
              </a:rPr>
              <a:t>PROBE</a:t>
            </a:r>
            <a:r>
              <a:rPr lang="en-US" sz="2400" dirty="0"/>
              <a:t> to check.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DB9CAF7-6AD1-464B-8E2F-D428BF1BB32D}"/>
              </a:ext>
            </a:extLst>
          </p:cNvPr>
          <p:cNvCxnSpPr/>
          <p:nvPr/>
        </p:nvCxnSpPr>
        <p:spPr>
          <a:xfrm flipV="1">
            <a:off x="3783797" y="3477604"/>
            <a:ext cx="0" cy="20033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4A739DF-B6F1-4DBD-B5D7-26C6220C90AE}"/>
              </a:ext>
            </a:extLst>
          </p:cNvPr>
          <p:cNvSpPr>
            <a:spLocks noChangeAspect="1"/>
          </p:cNvSpPr>
          <p:nvPr/>
        </p:nvSpPr>
        <p:spPr>
          <a:xfrm>
            <a:off x="3568406" y="4071830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1AFA0C-28E9-4803-AC78-88E9BF753AC8}"/>
              </a:ext>
            </a:extLst>
          </p:cNvPr>
          <p:cNvSpPr txBox="1"/>
          <p:nvPr/>
        </p:nvSpPr>
        <p:spPr>
          <a:xfrm>
            <a:off x="5886136" y="4541587"/>
            <a:ext cx="4299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400" dirty="0"/>
              <a:t> CPU sends </a:t>
            </a:r>
            <a:r>
              <a:rPr lang="en-US" sz="2400" dirty="0">
                <a:solidFill>
                  <a:srgbClr val="0000FF"/>
                </a:solidFill>
              </a:rPr>
              <a:t>FETCH_RESULT</a:t>
            </a:r>
            <a:r>
              <a:rPr lang="en-US" sz="2400" dirty="0"/>
              <a:t>.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New leaf ID assigned in CPU.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548D7E9-F3AB-42BB-BF68-F97AA2DB7B98}"/>
              </a:ext>
            </a:extLst>
          </p:cNvPr>
          <p:cNvCxnSpPr/>
          <p:nvPr/>
        </p:nvCxnSpPr>
        <p:spPr>
          <a:xfrm flipV="1">
            <a:off x="3386473" y="3432085"/>
            <a:ext cx="0" cy="200335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724D7DAD-B3AA-4F41-9DB7-694D76E19526}"/>
              </a:ext>
            </a:extLst>
          </p:cNvPr>
          <p:cNvSpPr>
            <a:spLocks noChangeAspect="1"/>
          </p:cNvSpPr>
          <p:nvPr/>
        </p:nvSpPr>
        <p:spPr>
          <a:xfrm>
            <a:off x="3171082" y="4026311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079BF31-D539-40BB-A9EA-698C2E38C564}"/>
              </a:ext>
            </a:extLst>
          </p:cNvPr>
          <p:cNvCxnSpPr/>
          <p:nvPr/>
        </p:nvCxnSpPr>
        <p:spPr>
          <a:xfrm flipV="1">
            <a:off x="3554836" y="4346351"/>
            <a:ext cx="0" cy="1089086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0C55CAE0-4F8C-473A-900B-523260081803}"/>
              </a:ext>
            </a:extLst>
          </p:cNvPr>
          <p:cNvSpPr>
            <a:spLocks noChangeAspect="1"/>
          </p:cNvSpPr>
          <p:nvPr/>
        </p:nvSpPr>
        <p:spPr>
          <a:xfrm>
            <a:off x="3447901" y="4649108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EEA4F31-7CBF-497B-90F1-5410DC3CD231}"/>
              </a:ext>
            </a:extLst>
          </p:cNvPr>
          <p:cNvSpPr txBox="1"/>
          <p:nvPr/>
        </p:nvSpPr>
        <p:spPr>
          <a:xfrm>
            <a:off x="5886136" y="5340318"/>
            <a:ext cx="4372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 CPU broadcasts </a:t>
            </a:r>
            <a:r>
              <a:rPr lang="en-US" sz="2400" dirty="0">
                <a:solidFill>
                  <a:srgbClr val="0000FF"/>
                </a:solidFill>
              </a:rPr>
              <a:t>APPEND</a:t>
            </a:r>
            <a:r>
              <a:rPr lang="en-US" sz="2400" dirty="0"/>
              <a:t> to all</a:t>
            </a:r>
          </a:p>
          <a:p>
            <a:r>
              <a:rPr lang="en-US" sz="2400" dirty="0"/>
              <a:t>      SDIMMs to move the block.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52ADFF1-F042-4DE0-A82B-2513224A8458}"/>
              </a:ext>
            </a:extLst>
          </p:cNvPr>
          <p:cNvGrpSpPr/>
          <p:nvPr/>
        </p:nvGrpSpPr>
        <p:grpSpPr>
          <a:xfrm>
            <a:off x="6401762" y="1648502"/>
            <a:ext cx="2372557" cy="937396"/>
            <a:chOff x="2199443" y="4634291"/>
            <a:chExt cx="4603020" cy="1591448"/>
          </a:xfrm>
        </p:grpSpPr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7EC11765-DC1F-416C-864F-61EC72544C90}"/>
                </a:ext>
              </a:extLst>
            </p:cNvPr>
            <p:cNvSpPr/>
            <p:nvPr/>
          </p:nvSpPr>
          <p:spPr>
            <a:xfrm flipV="1">
              <a:off x="2199443" y="4634291"/>
              <a:ext cx="2296229" cy="1196614"/>
            </a:xfrm>
            <a:prstGeom prst="triangle">
              <a:avLst/>
            </a:prstGeom>
            <a:solidFill>
              <a:srgbClr val="FF648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AFC1EE25-A00F-4890-BA91-F1977FFCA188}"/>
                </a:ext>
              </a:extLst>
            </p:cNvPr>
            <p:cNvSpPr/>
            <p:nvPr/>
          </p:nvSpPr>
          <p:spPr>
            <a:xfrm flipV="1">
              <a:off x="4506234" y="4634291"/>
              <a:ext cx="2296229" cy="1196614"/>
            </a:xfrm>
            <a:prstGeom prst="triangle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E51BF2-063E-4A39-A5A8-4ADF87DF9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652" y="5905699"/>
              <a:ext cx="320040" cy="3200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F5B9AC5-5C10-444C-9040-C933A771997A}"/>
                </a:ext>
              </a:extLst>
            </p:cNvPr>
            <p:cNvCxnSpPr>
              <a:cxnSpLocks/>
              <a:stCxn id="195" idx="6"/>
              <a:endCxn id="194" idx="0"/>
            </p:cNvCxnSpPr>
            <p:nvPr/>
          </p:nvCxnSpPr>
          <p:spPr>
            <a:xfrm flipV="1">
              <a:off x="4655692" y="5830905"/>
              <a:ext cx="998657" cy="2348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B6A68A8-2A0B-43A6-A1EE-6EA69A81D015}"/>
                </a:ext>
              </a:extLst>
            </p:cNvPr>
            <p:cNvCxnSpPr>
              <a:cxnSpLocks/>
              <a:stCxn id="193" idx="0"/>
              <a:endCxn id="195" idx="2"/>
            </p:cNvCxnSpPr>
            <p:nvPr/>
          </p:nvCxnSpPr>
          <p:spPr>
            <a:xfrm>
              <a:off x="3347558" y="5830905"/>
              <a:ext cx="988094" cy="2348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4" grpId="0" animBg="1"/>
      <p:bldP spid="174" grpId="1" animBg="1"/>
      <p:bldP spid="175" grpId="0"/>
      <p:bldP spid="176" grpId="0"/>
      <p:bldP spid="177" grpId="0"/>
      <p:bldP spid="178" grpId="0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/>
      <p:bldP spid="185" grpId="0" animBg="1"/>
      <p:bldP spid="185" grpId="1" animBg="1"/>
      <p:bldP spid="186" grpId="0"/>
      <p:bldP spid="188" grpId="0" animBg="1"/>
      <p:bldP spid="188" grpId="1" animBg="1"/>
      <p:bldP spid="190" grpId="0" animBg="1"/>
      <p:bldP spid="190" grpId="1" animBg="1"/>
      <p:bldP spid="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SDIMM: Split Protocol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0EEA8-82C2-42B6-99F6-34A0A8BB93E7}"/>
              </a:ext>
            </a:extLst>
          </p:cNvPr>
          <p:cNvGrpSpPr/>
          <p:nvPr/>
        </p:nvGrpSpPr>
        <p:grpSpPr>
          <a:xfrm>
            <a:off x="2223079" y="1589857"/>
            <a:ext cx="6451794" cy="4886124"/>
            <a:chOff x="228008" y="1209560"/>
            <a:chExt cx="6591298" cy="46490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8B4007-083F-4048-B0AC-11F407A670D3}"/>
                </a:ext>
              </a:extLst>
            </p:cNvPr>
            <p:cNvCxnSpPr/>
            <p:nvPr/>
          </p:nvCxnSpPr>
          <p:spPr>
            <a:xfrm flipH="1">
              <a:off x="581066" y="4230644"/>
              <a:ext cx="1240133" cy="768144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98B6FC-984C-4384-AFCB-921DF4844D85}"/>
                </a:ext>
              </a:extLst>
            </p:cNvPr>
            <p:cNvSpPr/>
            <p:nvPr/>
          </p:nvSpPr>
          <p:spPr>
            <a:xfrm rot="10800000">
              <a:off x="2703047" y="1514416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D6A68B-3460-44BB-9DCB-DED0D66E459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rot="10800000" flipH="1">
              <a:off x="3671819" y="1683450"/>
              <a:ext cx="388857" cy="16453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F029EA-BFA2-4CC9-819A-2126DF0749C3}"/>
                </a:ext>
              </a:extLst>
            </p:cNvPr>
            <p:cNvCxnSpPr>
              <a:cxnSpLocks/>
              <a:stCxn id="10" idx="5"/>
              <a:endCxn id="7" idx="0"/>
            </p:cNvCxnSpPr>
            <p:nvPr/>
          </p:nvCxnSpPr>
          <p:spPr>
            <a:xfrm rot="10800000">
              <a:off x="2945507" y="1683450"/>
              <a:ext cx="383427" cy="16453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9A7036-A1AB-4C40-B7E7-2B3A2CEF90C1}"/>
                </a:ext>
              </a:extLst>
            </p:cNvPr>
            <p:cNvSpPr/>
            <p:nvPr/>
          </p:nvSpPr>
          <p:spPr>
            <a:xfrm rot="10800000">
              <a:off x="3257916" y="1823233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45020D-1F15-44B8-A028-B75F49C53F9B}"/>
                </a:ext>
              </a:extLst>
            </p:cNvPr>
            <p:cNvSpPr/>
            <p:nvPr/>
          </p:nvSpPr>
          <p:spPr>
            <a:xfrm rot="10800000">
              <a:off x="2213656" y="1209560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2B748F-AAAD-40B3-972E-6AEF8AE216D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0800000" flipH="1">
              <a:off x="3077249" y="1378598"/>
              <a:ext cx="103147" cy="14592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1AC9E2-A3F1-4E6C-AFD6-A58FB662A22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rot="10800000">
              <a:off x="2456112" y="1378595"/>
              <a:ext cx="255218" cy="17778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A3BC-66B1-4DA1-9786-92E49BAF6155}"/>
                </a:ext>
              </a:extLst>
            </p:cNvPr>
            <p:cNvSpPr/>
            <p:nvPr/>
          </p:nvSpPr>
          <p:spPr>
            <a:xfrm rot="10800000">
              <a:off x="2937936" y="1209560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4E15E0-05CE-4FEC-ABCB-8AED678C1E90}"/>
                </a:ext>
              </a:extLst>
            </p:cNvPr>
            <p:cNvSpPr/>
            <p:nvPr/>
          </p:nvSpPr>
          <p:spPr>
            <a:xfrm rot="10800000">
              <a:off x="3524797" y="1209560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70F883-0683-4A68-B8F9-AF0D220B0A63}"/>
                </a:ext>
              </a:extLst>
            </p:cNvPr>
            <p:cNvCxnSpPr/>
            <p:nvPr/>
          </p:nvCxnSpPr>
          <p:spPr>
            <a:xfrm rot="10800000" flipH="1">
              <a:off x="4183000" y="1384803"/>
              <a:ext cx="195566" cy="14592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04BDC7-802A-4A20-81D1-FC9D00480F8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0800000">
              <a:off x="3767253" y="1378595"/>
              <a:ext cx="255218" cy="17778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7AF3F6-17C8-4336-9D64-CB44058A5213}"/>
                </a:ext>
              </a:extLst>
            </p:cNvPr>
            <p:cNvSpPr/>
            <p:nvPr/>
          </p:nvSpPr>
          <p:spPr>
            <a:xfrm rot="10800000">
              <a:off x="4174392" y="1215766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B53B5F-5438-4F12-A23E-218C4AEA28FA}"/>
                </a:ext>
              </a:extLst>
            </p:cNvPr>
            <p:cNvSpPr/>
            <p:nvPr/>
          </p:nvSpPr>
          <p:spPr>
            <a:xfrm rot="10800000">
              <a:off x="3818216" y="1514416"/>
              <a:ext cx="484914" cy="16903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6EDB3C-8A8C-4859-86B0-E3EE078E1A76}"/>
                </a:ext>
              </a:extLst>
            </p:cNvPr>
            <p:cNvGrpSpPr/>
            <p:nvPr/>
          </p:nvGrpSpPr>
          <p:grpSpPr>
            <a:xfrm rot="16200000">
              <a:off x="1578758" y="2708046"/>
              <a:ext cx="782707" cy="2445649"/>
              <a:chOff x="1851162" y="3084647"/>
              <a:chExt cx="2080471" cy="216043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4B8DD-1B33-4794-B29B-D801E0F2368A}"/>
                  </a:ext>
                </a:extLst>
              </p:cNvPr>
              <p:cNvSpPr/>
              <p:nvPr/>
            </p:nvSpPr>
            <p:spPr>
              <a:xfrm rot="16200000">
                <a:off x="2682482" y="3506493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F3BDAB0-7E8E-405E-8428-352037522E1D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 rot="16200000" flipH="1">
                <a:off x="2281585" y="4325831"/>
                <a:ext cx="343507" cy="4373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599474-55CD-4ECB-BCD6-A9D15A6E325D}"/>
                  </a:ext>
                </a:extLst>
              </p:cNvPr>
              <p:cNvCxnSpPr>
                <a:cxnSpLocks/>
                <a:stCxn id="64" idx="5"/>
                <a:endCxn id="61" idx="0"/>
              </p:cNvCxnSpPr>
              <p:nvPr/>
            </p:nvCxnSpPr>
            <p:spPr>
              <a:xfrm rot="16200000">
                <a:off x="2283984" y="3681825"/>
                <a:ext cx="338710" cy="4373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A9E9BDE-3DFC-4BB3-AF5A-EFA4A41BA71A}"/>
                  </a:ext>
                </a:extLst>
              </p:cNvPr>
              <p:cNvSpPr/>
              <p:nvPr/>
            </p:nvSpPr>
            <p:spPr>
              <a:xfrm rot="16200000">
                <a:off x="1861632" y="3996652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E3EEBFF-E945-4F79-A263-6A70A81221F0}"/>
                  </a:ext>
                </a:extLst>
              </p:cNvPr>
              <p:cNvSpPr/>
              <p:nvPr/>
            </p:nvSpPr>
            <p:spPr>
              <a:xfrm rot="16200000">
                <a:off x="3492802" y="3074177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E4E14E2-89BB-4B31-A4E2-70FE1B599A67}"/>
                  </a:ext>
                </a:extLst>
              </p:cNvPr>
              <p:cNvCxnSpPr>
                <a:cxnSpLocks/>
                <a:endCxn id="68" idx="0"/>
              </p:cNvCxnSpPr>
              <p:nvPr/>
            </p:nvCxnSpPr>
            <p:spPr>
              <a:xfrm rot="16200000" flipH="1">
                <a:off x="3242842" y="3699149"/>
                <a:ext cx="91118" cy="3878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6A091F-836D-4F1A-BC7F-FB23AA293B1D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 rot="16200000">
                <a:off x="3133327" y="3175275"/>
                <a:ext cx="225454" cy="4725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36491A1-0949-4B61-B892-813B0093365D}"/>
                  </a:ext>
                </a:extLst>
              </p:cNvPr>
              <p:cNvSpPr/>
              <p:nvPr/>
            </p:nvSpPr>
            <p:spPr>
              <a:xfrm rot="16200000">
                <a:off x="3492802" y="3713989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F06A890-8B2C-407E-8045-16A47090C8C5}"/>
                  </a:ext>
                </a:extLst>
              </p:cNvPr>
              <p:cNvSpPr/>
              <p:nvPr/>
            </p:nvSpPr>
            <p:spPr>
              <a:xfrm rot="16200000">
                <a:off x="3492802" y="4232409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16846A5-9D4A-4060-80E8-149CD5ED29A7}"/>
                  </a:ext>
                </a:extLst>
              </p:cNvPr>
              <p:cNvCxnSpPr/>
              <p:nvPr/>
            </p:nvCxnSpPr>
            <p:spPr>
              <a:xfrm rot="16200000" flipH="1">
                <a:off x="3185527" y="4716767"/>
                <a:ext cx="172758" cy="3878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58C5D5A-D870-4994-9A34-689164D1B160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 rot="16200000">
                <a:off x="3133327" y="4333507"/>
                <a:ext cx="225454" cy="4725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682FDF-A6F6-4A60-A1AD-D867108F5F7B}"/>
                  </a:ext>
                </a:extLst>
              </p:cNvPr>
              <p:cNvSpPr/>
              <p:nvPr/>
            </p:nvSpPr>
            <p:spPr>
              <a:xfrm rot="16200000">
                <a:off x="3476307" y="4806245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FFC5F5-404E-4DB0-9BE3-7E7A8A6CAD48}"/>
                  </a:ext>
                </a:extLst>
              </p:cNvPr>
              <p:cNvSpPr/>
              <p:nvPr/>
            </p:nvSpPr>
            <p:spPr>
              <a:xfrm rot="16200000">
                <a:off x="2682482" y="4491608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AAC064-71E5-410B-B624-32B73588D4EA}"/>
                </a:ext>
              </a:extLst>
            </p:cNvPr>
            <p:cNvGrpSpPr/>
            <p:nvPr/>
          </p:nvGrpSpPr>
          <p:grpSpPr>
            <a:xfrm rot="16200000">
              <a:off x="5134261" y="2639299"/>
              <a:ext cx="782707" cy="2445649"/>
              <a:chOff x="1851162" y="3084647"/>
              <a:chExt cx="2080471" cy="216043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3ABCE4-B282-4496-96C0-3D352273D2C0}"/>
                  </a:ext>
                </a:extLst>
              </p:cNvPr>
              <p:cNvSpPr/>
              <p:nvPr/>
            </p:nvSpPr>
            <p:spPr>
              <a:xfrm rot="16200000">
                <a:off x="2682482" y="3506493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9C29580-3B10-457D-BA60-669D7716BC00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rot="16200000" flipH="1">
                <a:off x="2281585" y="4325831"/>
                <a:ext cx="343507" cy="4373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C53A541-5257-4F93-BA66-8E5EB07482EE}"/>
                  </a:ext>
                </a:extLst>
              </p:cNvPr>
              <p:cNvCxnSpPr>
                <a:cxnSpLocks/>
                <a:stCxn id="51" idx="5"/>
                <a:endCxn id="48" idx="0"/>
              </p:cNvCxnSpPr>
              <p:nvPr/>
            </p:nvCxnSpPr>
            <p:spPr>
              <a:xfrm rot="16200000">
                <a:off x="2283984" y="3681825"/>
                <a:ext cx="338710" cy="4373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76EF08A-7D2F-4ED5-88A2-18AF15ECABCD}"/>
                  </a:ext>
                </a:extLst>
              </p:cNvPr>
              <p:cNvSpPr/>
              <p:nvPr/>
            </p:nvSpPr>
            <p:spPr>
              <a:xfrm rot="16200000">
                <a:off x="1861632" y="3996652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19ACD0-8D3E-4F29-9BDC-8E6EA0357E8E}"/>
                  </a:ext>
                </a:extLst>
              </p:cNvPr>
              <p:cNvSpPr/>
              <p:nvPr/>
            </p:nvSpPr>
            <p:spPr>
              <a:xfrm rot="16200000">
                <a:off x="3492802" y="3074177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82E99D4-EF48-4274-9717-6E2A0941D484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rot="16200000" flipH="1">
                <a:off x="3242842" y="3699149"/>
                <a:ext cx="91118" cy="3878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4EDFF7F-6BE8-444B-8931-E8D53D35CDBD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 rot="16200000">
                <a:off x="3133327" y="3175275"/>
                <a:ext cx="225454" cy="4725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6E7D4E-ECBB-4C0B-82A8-0CDEC7A0FB41}"/>
                  </a:ext>
                </a:extLst>
              </p:cNvPr>
              <p:cNvSpPr/>
              <p:nvPr/>
            </p:nvSpPr>
            <p:spPr>
              <a:xfrm rot="16200000">
                <a:off x="3492802" y="3713989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326FEA-1CC3-40B1-AAF9-10EBC4BFF2A9}"/>
                  </a:ext>
                </a:extLst>
              </p:cNvPr>
              <p:cNvSpPr/>
              <p:nvPr/>
            </p:nvSpPr>
            <p:spPr>
              <a:xfrm rot="16200000">
                <a:off x="3492802" y="4232409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CA65924-5060-4CB7-97BB-F8A04BB199BB}"/>
                  </a:ext>
                </a:extLst>
              </p:cNvPr>
              <p:cNvCxnSpPr/>
              <p:nvPr/>
            </p:nvCxnSpPr>
            <p:spPr>
              <a:xfrm rot="16200000" flipH="1">
                <a:off x="3185527" y="4716767"/>
                <a:ext cx="172758" cy="38786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1248F48-02AA-4F2D-A496-A3DE333D1BCB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 rot="16200000">
                <a:off x="3133327" y="4333507"/>
                <a:ext cx="225454" cy="4725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CD9CAD0-9259-4526-833B-E0EA7704C9FA}"/>
                  </a:ext>
                </a:extLst>
              </p:cNvPr>
              <p:cNvSpPr/>
              <p:nvPr/>
            </p:nvSpPr>
            <p:spPr>
              <a:xfrm rot="16200000">
                <a:off x="3476307" y="4806245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FF7003-B80E-41A2-88E4-CE1C9BC8206F}"/>
                  </a:ext>
                </a:extLst>
              </p:cNvPr>
              <p:cNvSpPr/>
              <p:nvPr/>
            </p:nvSpPr>
            <p:spPr>
              <a:xfrm rot="16200000">
                <a:off x="2682482" y="4491608"/>
                <a:ext cx="428362" cy="449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" name="Right Arrow 45">
              <a:extLst>
                <a:ext uri="{FF2B5EF4-FFF2-40B4-BE49-F238E27FC236}">
                  <a16:creationId xmlns:a16="http://schemas.microsoft.com/office/drawing/2014/main" id="{5972B3D8-B3C0-4E21-829F-132B091F2384}"/>
                </a:ext>
              </a:extLst>
            </p:cNvPr>
            <p:cNvSpPr/>
            <p:nvPr/>
          </p:nvSpPr>
          <p:spPr>
            <a:xfrm rot="5400000">
              <a:off x="3288725" y="2958536"/>
              <a:ext cx="517506" cy="491691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Plus 46">
              <a:extLst>
                <a:ext uri="{FF2B5EF4-FFF2-40B4-BE49-F238E27FC236}">
                  <a16:creationId xmlns:a16="http://schemas.microsoft.com/office/drawing/2014/main" id="{EEB17D85-745F-42FF-A147-DA6780A5F8AA}"/>
                </a:ext>
              </a:extLst>
            </p:cNvPr>
            <p:cNvSpPr/>
            <p:nvPr/>
          </p:nvSpPr>
          <p:spPr>
            <a:xfrm>
              <a:off x="3172258" y="4177945"/>
              <a:ext cx="648737" cy="482631"/>
            </a:xfrm>
            <a:prstGeom prst="mathPlus">
              <a:avLst>
                <a:gd name="adj1" fmla="val 963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AE2F06-13F6-41E3-BB07-95781580FE9A}"/>
                </a:ext>
              </a:extLst>
            </p:cNvPr>
            <p:cNvSpPr/>
            <p:nvPr/>
          </p:nvSpPr>
          <p:spPr>
            <a:xfrm>
              <a:off x="2017787" y="2477221"/>
              <a:ext cx="693547" cy="29049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endParaRPr lang="en-US" sz="2000" baseline="-25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EA0811-158D-4217-93E6-CEB19914EA27}"/>
                </a:ext>
              </a:extLst>
            </p:cNvPr>
            <p:cNvSpPr/>
            <p:nvPr/>
          </p:nvSpPr>
          <p:spPr>
            <a:xfrm>
              <a:off x="2711334" y="2477221"/>
              <a:ext cx="693547" cy="29049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endParaRPr lang="en-US" sz="2000" baseline="-25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39E5A0-9BB5-435C-94B7-89EB97BB8D18}"/>
                </a:ext>
              </a:extLst>
            </p:cNvPr>
            <p:cNvSpPr/>
            <p:nvPr/>
          </p:nvSpPr>
          <p:spPr>
            <a:xfrm>
              <a:off x="3409968" y="2477221"/>
              <a:ext cx="693547" cy="2904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  <a:endParaRPr lang="en-US" sz="2000" baseline="-25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58F860-6F00-470F-8B8F-91B7234C4FE2}"/>
                </a:ext>
              </a:extLst>
            </p:cNvPr>
            <p:cNvSpPr/>
            <p:nvPr/>
          </p:nvSpPr>
          <p:spPr>
            <a:xfrm>
              <a:off x="4103515" y="2477221"/>
              <a:ext cx="693547" cy="290490"/>
            </a:xfrm>
            <a:prstGeom prst="rect">
              <a:avLst/>
            </a:prstGeom>
            <a:solidFill>
              <a:srgbClr val="F2B32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endParaRPr lang="en-US" sz="20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17F068-D4C3-465C-8B2C-AF6A6ED8AE6D}"/>
                </a:ext>
              </a:extLst>
            </p:cNvPr>
            <p:cNvSpPr/>
            <p:nvPr/>
          </p:nvSpPr>
          <p:spPr>
            <a:xfrm>
              <a:off x="4800464" y="2477221"/>
              <a:ext cx="693547" cy="2904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8FECAD-C7FA-4F08-92F3-C07613C42181}"/>
                </a:ext>
              </a:extLst>
            </p:cNvPr>
            <p:cNvSpPr txBox="1"/>
            <p:nvPr/>
          </p:nvSpPr>
          <p:spPr>
            <a:xfrm>
              <a:off x="1250561" y="3103173"/>
              <a:ext cx="1398893" cy="43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SDIMM 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AD260-2DE0-4C59-9CEF-FF537666C884}"/>
                </a:ext>
              </a:extLst>
            </p:cNvPr>
            <p:cNvSpPr txBox="1"/>
            <p:nvPr/>
          </p:nvSpPr>
          <p:spPr>
            <a:xfrm>
              <a:off x="4873240" y="3061936"/>
              <a:ext cx="1398893" cy="43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SDIMM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70576C-45C8-4939-8C6C-20B50772107D}"/>
                </a:ext>
              </a:extLst>
            </p:cNvPr>
            <p:cNvSpPr/>
            <p:nvPr/>
          </p:nvSpPr>
          <p:spPr>
            <a:xfrm>
              <a:off x="530677" y="4998789"/>
              <a:ext cx="459065" cy="29049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7F1DDC-A0B1-4D19-A721-1FCF83444D04}"/>
                </a:ext>
              </a:extLst>
            </p:cNvPr>
            <p:cNvSpPr/>
            <p:nvPr/>
          </p:nvSpPr>
          <p:spPr>
            <a:xfrm>
              <a:off x="989456" y="4998789"/>
              <a:ext cx="463860" cy="29049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D1DE89-EE30-42EF-BB41-804174425DF9}"/>
                </a:ext>
              </a:extLst>
            </p:cNvPr>
            <p:cNvSpPr/>
            <p:nvPr/>
          </p:nvSpPr>
          <p:spPr>
            <a:xfrm>
              <a:off x="1444769" y="4998789"/>
              <a:ext cx="463860" cy="2904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476E1A-13E9-48BF-97C1-02AA6F5D95ED}"/>
                </a:ext>
              </a:extLst>
            </p:cNvPr>
            <p:cNvSpPr/>
            <p:nvPr/>
          </p:nvSpPr>
          <p:spPr>
            <a:xfrm>
              <a:off x="1900753" y="4998789"/>
              <a:ext cx="463860" cy="290490"/>
            </a:xfrm>
            <a:prstGeom prst="rect">
              <a:avLst/>
            </a:prstGeom>
            <a:solidFill>
              <a:srgbClr val="F2B32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r>
                <a:rPr lang="en-US" sz="20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958197-387E-432B-B5D6-24A902F964F6}"/>
                </a:ext>
              </a:extLst>
            </p:cNvPr>
            <p:cNvSpPr/>
            <p:nvPr/>
          </p:nvSpPr>
          <p:spPr>
            <a:xfrm>
              <a:off x="2361248" y="4998789"/>
              <a:ext cx="693547" cy="2904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D147E0-FF49-42FD-953E-9B086CFDFFBA}"/>
                </a:ext>
              </a:extLst>
            </p:cNvPr>
            <p:cNvSpPr/>
            <p:nvPr/>
          </p:nvSpPr>
          <p:spPr>
            <a:xfrm>
              <a:off x="3868142" y="4930042"/>
              <a:ext cx="486896" cy="29049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07A2C3-42B2-4538-99C7-CE20B7FE78FE}"/>
                </a:ext>
              </a:extLst>
            </p:cNvPr>
            <p:cNvSpPr/>
            <p:nvPr/>
          </p:nvSpPr>
          <p:spPr>
            <a:xfrm>
              <a:off x="4365578" y="4930042"/>
              <a:ext cx="491690" cy="29049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22A486-6EE2-4A7E-9280-44904BD2E562}"/>
                </a:ext>
              </a:extLst>
            </p:cNvPr>
            <p:cNvSpPr/>
            <p:nvPr/>
          </p:nvSpPr>
          <p:spPr>
            <a:xfrm>
              <a:off x="4859547" y="4930042"/>
              <a:ext cx="491690" cy="2904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2C3717-285D-4B5C-8D36-60C80294BBEF}"/>
                </a:ext>
              </a:extLst>
            </p:cNvPr>
            <p:cNvSpPr/>
            <p:nvPr/>
          </p:nvSpPr>
          <p:spPr>
            <a:xfrm>
              <a:off x="5354186" y="4930042"/>
              <a:ext cx="491690" cy="290490"/>
            </a:xfrm>
            <a:prstGeom prst="rect">
              <a:avLst/>
            </a:prstGeom>
            <a:solidFill>
              <a:srgbClr val="F2B32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726197-E0C2-43B4-84E7-B57EC8414D6E}"/>
                </a:ext>
              </a:extLst>
            </p:cNvPr>
            <p:cNvSpPr/>
            <p:nvPr/>
          </p:nvSpPr>
          <p:spPr>
            <a:xfrm>
              <a:off x="5853336" y="4930042"/>
              <a:ext cx="693547" cy="2904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3A21C-8151-4066-874D-5017EE09E2D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H="1">
              <a:off x="2017784" y="1907753"/>
              <a:ext cx="1240132" cy="569471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60028F-B2A0-4A05-BA23-571B6589F8BF}"/>
                </a:ext>
              </a:extLst>
            </p:cNvPr>
            <p:cNvCxnSpPr/>
            <p:nvPr/>
          </p:nvCxnSpPr>
          <p:spPr>
            <a:xfrm>
              <a:off x="3767256" y="1907753"/>
              <a:ext cx="1726755" cy="569471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2FD20-3F56-4B3B-9A5D-CCADB373A087}"/>
                </a:ext>
              </a:extLst>
            </p:cNvPr>
            <p:cNvCxnSpPr/>
            <p:nvPr/>
          </p:nvCxnSpPr>
          <p:spPr>
            <a:xfrm flipH="1">
              <a:off x="3868142" y="4165648"/>
              <a:ext cx="1470946" cy="764394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C018FF-8339-4DF9-84B2-F27ACECE347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 flipV="1">
              <a:off x="2276457" y="4237706"/>
              <a:ext cx="778336" cy="761085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6BE514-22D6-4DE3-92C4-5B5DEA5FB9DC}"/>
                </a:ext>
              </a:extLst>
            </p:cNvPr>
            <p:cNvCxnSpPr/>
            <p:nvPr/>
          </p:nvCxnSpPr>
          <p:spPr>
            <a:xfrm flipH="1" flipV="1">
              <a:off x="5815625" y="4168959"/>
              <a:ext cx="731259" cy="761085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0823B2-816A-4C54-8AE8-DCA286DAE16C}"/>
                </a:ext>
              </a:extLst>
            </p:cNvPr>
            <p:cNvSpPr txBox="1"/>
            <p:nvPr/>
          </p:nvSpPr>
          <p:spPr>
            <a:xfrm>
              <a:off x="228008" y="5419385"/>
              <a:ext cx="3073624" cy="43926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Odd bits of Data/Meta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ABB130-C3AC-4DDA-9C23-C5DAB46871AF}"/>
                </a:ext>
              </a:extLst>
            </p:cNvPr>
            <p:cNvSpPr txBox="1"/>
            <p:nvPr/>
          </p:nvSpPr>
          <p:spPr>
            <a:xfrm>
              <a:off x="3670163" y="5415936"/>
              <a:ext cx="3149143" cy="43926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Even bits of Data/Meta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05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SDIMM: Split Protocol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D53760-1F97-4227-8E7B-3FB30B5DAC3F}"/>
              </a:ext>
            </a:extLst>
          </p:cNvPr>
          <p:cNvGrpSpPr/>
          <p:nvPr/>
        </p:nvGrpSpPr>
        <p:grpSpPr>
          <a:xfrm>
            <a:off x="1641665" y="3682604"/>
            <a:ext cx="3664672" cy="1106587"/>
            <a:chOff x="81847" y="2328517"/>
            <a:chExt cx="5151330" cy="1179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0CBCA-E6B6-4DC5-BB74-05AD3CB4EF35}"/>
                </a:ext>
              </a:extLst>
            </p:cNvPr>
            <p:cNvSpPr/>
            <p:nvPr/>
          </p:nvSpPr>
          <p:spPr>
            <a:xfrm>
              <a:off x="326267" y="2409308"/>
              <a:ext cx="4663307" cy="107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E8B1FA-C1C5-4C07-BC11-103DCA718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585" y="2623542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89A09D-93DD-43D6-9932-5B5392342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08" y="293283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FCECFE-9E5E-42F6-BE21-2B28094FE72C}"/>
                </a:ext>
              </a:extLst>
            </p:cNvPr>
            <p:cNvSpPr/>
            <p:nvPr/>
          </p:nvSpPr>
          <p:spPr>
            <a:xfrm>
              <a:off x="81847" y="2364039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7D8A5-D94D-4D59-A11C-29433BA62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561" y="2654121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E3E3DA-9938-4D76-A575-C11034329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6182" y="296341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AA1DA-1ADD-498E-AE15-1D19AF0CA301}"/>
                </a:ext>
              </a:extLst>
            </p:cNvPr>
            <p:cNvSpPr/>
            <p:nvPr/>
          </p:nvSpPr>
          <p:spPr>
            <a:xfrm>
              <a:off x="5006971" y="2328517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08E029-27A5-4C33-B09F-71E3BABB0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98" y="3243174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7E2D9-C6AF-4687-9800-7556B85DB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1217" y="3257870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64CE7D-17F0-4463-AD41-53DD8E5EB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637" y="3280421"/>
              <a:ext cx="114012" cy="1197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4D256-0F44-435F-8708-2E400C3B6EBA}"/>
                </a:ext>
              </a:extLst>
            </p:cNvPr>
            <p:cNvSpPr/>
            <p:nvPr/>
          </p:nvSpPr>
          <p:spPr>
            <a:xfrm>
              <a:off x="2858637" y="3346548"/>
              <a:ext cx="114012" cy="13233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B0F426-C528-460F-903F-6A0977547A74}"/>
                </a:ext>
              </a:extLst>
            </p:cNvPr>
            <p:cNvSpPr/>
            <p:nvPr/>
          </p:nvSpPr>
          <p:spPr>
            <a:xfrm>
              <a:off x="2871109" y="3335850"/>
              <a:ext cx="91209" cy="17250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C0482D-50CA-4AA8-A331-F0B6CCEB1517}"/>
                </a:ext>
              </a:extLst>
            </p:cNvPr>
            <p:cNvGrpSpPr/>
            <p:nvPr/>
          </p:nvGrpSpPr>
          <p:grpSpPr>
            <a:xfrm>
              <a:off x="2156132" y="3319061"/>
              <a:ext cx="649892" cy="155696"/>
              <a:chOff x="4172539" y="2600120"/>
              <a:chExt cx="1491434" cy="57032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9F7D0C-4AF1-4ED5-8BD6-42837B2DF2EE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9EB9D95-1B03-4D4F-B2F3-910993577C9D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8DFD65A-661A-478A-A0AB-7D6693B11A05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7FD80F-1606-4904-ABF6-6E1810B71447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6DF243E-929E-4581-847E-4C828FE5D85E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627EF56-FC66-4A2E-A3A2-1E29A46BF787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FDA53AE-F276-4249-B192-52E92039043A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003A3D2-4F91-48B4-BD8B-D261B46787C1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DF6A5C9-6087-4283-8EF5-F4512E4DED16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31C402-94B2-4E9E-AB9D-598101D71593}"/>
                </a:ext>
              </a:extLst>
            </p:cNvPr>
            <p:cNvGrpSpPr/>
            <p:nvPr/>
          </p:nvGrpSpPr>
          <p:grpSpPr>
            <a:xfrm>
              <a:off x="1500151" y="3320601"/>
              <a:ext cx="649892" cy="155696"/>
              <a:chOff x="4172539" y="2600120"/>
              <a:chExt cx="1491434" cy="57032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39AD7D-A895-47FC-A3A7-114ABE902DFD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741289B-ED8A-4361-8C12-EE003CD56C05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90897E5-8CD6-4CE7-89CF-AAD9AE570569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31B268D-6BB8-482E-AE3F-5400BA421B8E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DB4B62-F509-47D1-9B20-6892F612C2AC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A40910D-8EF5-4E05-B502-2E747FA0F48F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079CDF7-505D-4806-9966-0FF2319F70C7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1F963B1-68C8-41D3-B4E7-2880B63C834B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655BA9F-289A-4821-9F0B-C00FD1EE0646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EC39FD-664C-45C5-96ED-34AA4898A044}"/>
                </a:ext>
              </a:extLst>
            </p:cNvPr>
            <p:cNvGrpSpPr/>
            <p:nvPr/>
          </p:nvGrpSpPr>
          <p:grpSpPr>
            <a:xfrm>
              <a:off x="3674986" y="3321001"/>
              <a:ext cx="649892" cy="155696"/>
              <a:chOff x="4172539" y="2600120"/>
              <a:chExt cx="1491434" cy="57032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ADD8CA-9CE4-430D-A69E-2DB2840DEF70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40984-616E-4E94-A4E5-A467B6C3E6CF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EA3B6A-DEE7-4E21-84DF-2C365D53E4A9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B418584-4BF8-4EA9-A6D0-2A54761E3534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01D264C-34DC-4EDF-B056-B751EFAC3339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389E302-62B0-401E-870A-62209EFAE0CA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019288-6AF3-4A5E-BF1D-A196F7DA4B09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C21E3A-E5E4-400D-924C-AF979CCC61D5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A2DD6C1-5490-4EC2-B77E-82641A876A09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7906A7-5365-437E-888B-135ABFB3E13B}"/>
                </a:ext>
              </a:extLst>
            </p:cNvPr>
            <p:cNvGrpSpPr/>
            <p:nvPr/>
          </p:nvGrpSpPr>
          <p:grpSpPr>
            <a:xfrm>
              <a:off x="3019003" y="3322541"/>
              <a:ext cx="649892" cy="155696"/>
              <a:chOff x="4172539" y="2600120"/>
              <a:chExt cx="1491434" cy="5703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568D04-F790-4482-BFF9-9263A96F771A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1798916-4664-485D-B46A-E3CC1BE0FABB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F80A54-EB20-43B6-BE35-80EC008C8D37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46AF69-2A32-4186-B4F1-CEB887B56027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31F370-23AE-424B-BD60-92DA93FA04FE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2C9307E-E283-42EA-A3D8-A46808620FB4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11108F-F7E3-47AF-A55C-A36C706275E9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D7FAE99-86EC-47CD-AE67-EBC94ABC4E8E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D9FE44-DE68-4E31-990F-B7B7F16CDBDE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22A750-92A9-4F40-816F-CB40E58AB0E4}"/>
                </a:ext>
              </a:extLst>
            </p:cNvPr>
            <p:cNvGrpSpPr/>
            <p:nvPr/>
          </p:nvGrpSpPr>
          <p:grpSpPr>
            <a:xfrm>
              <a:off x="848535" y="3322675"/>
              <a:ext cx="649892" cy="155696"/>
              <a:chOff x="4172539" y="2600120"/>
              <a:chExt cx="1491434" cy="5703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27135E-68C4-4F2F-BF53-2CED0E656933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71F300F-4959-4569-9EE5-47DAF86D55A4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613B06-43ED-4AE4-BF29-4B3A4BCA9D51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6257FDF-49A4-4169-A3C2-2989369441F4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839339-F2FD-4BD7-A79E-BC0A2159C096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2BECE99-71EF-4B06-A692-2FFF814C4DE2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1CB0EF-90CD-46DC-84A8-D87B280524BF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51D5DB-DBD1-4AED-83A4-916B30E9E091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57EB97-4FA6-4F91-9916-B5DBEC37E84B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EFD332-0827-4722-A13C-568B75751FF3}"/>
                </a:ext>
              </a:extLst>
            </p:cNvPr>
            <p:cNvSpPr/>
            <p:nvPr/>
          </p:nvSpPr>
          <p:spPr>
            <a:xfrm>
              <a:off x="620615" y="3324711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1D9359-5E2E-4450-A755-C655479C52AA}"/>
                </a:ext>
              </a:extLst>
            </p:cNvPr>
            <p:cNvSpPr/>
            <p:nvPr/>
          </p:nvSpPr>
          <p:spPr>
            <a:xfrm>
              <a:off x="700134" y="3325144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E96CE8-D568-4573-AB78-FE1A2E13E167}"/>
                </a:ext>
              </a:extLst>
            </p:cNvPr>
            <p:cNvSpPr/>
            <p:nvPr/>
          </p:nvSpPr>
          <p:spPr>
            <a:xfrm>
              <a:off x="782677" y="332575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FE3CB7-A747-4B7A-B0C0-3F66BFF0D563}"/>
                </a:ext>
              </a:extLst>
            </p:cNvPr>
            <p:cNvSpPr/>
            <p:nvPr/>
          </p:nvSpPr>
          <p:spPr>
            <a:xfrm>
              <a:off x="192553" y="3324217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6625A5-8A33-441A-9BDB-54838F74EBD1}"/>
                </a:ext>
              </a:extLst>
            </p:cNvPr>
            <p:cNvSpPr/>
            <p:nvPr/>
          </p:nvSpPr>
          <p:spPr>
            <a:xfrm>
              <a:off x="4348196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E9C2B6-19C1-4405-AAFD-D33D189C7B0D}"/>
                </a:ext>
              </a:extLst>
            </p:cNvPr>
            <p:cNvSpPr/>
            <p:nvPr/>
          </p:nvSpPr>
          <p:spPr>
            <a:xfrm>
              <a:off x="4430740" y="3324218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DF574C-F8B8-4F89-8C85-353466CC6FF6}"/>
                </a:ext>
              </a:extLst>
            </p:cNvPr>
            <p:cNvSpPr/>
            <p:nvPr/>
          </p:nvSpPr>
          <p:spPr>
            <a:xfrm>
              <a:off x="4510259" y="3322989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4EADA-4C26-4771-AE6A-34AFC618AF5E}"/>
                </a:ext>
              </a:extLst>
            </p:cNvPr>
            <p:cNvSpPr/>
            <p:nvPr/>
          </p:nvSpPr>
          <p:spPr>
            <a:xfrm>
              <a:off x="4590153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66B09A-1670-499F-B12B-9A056B0A6250}"/>
                </a:ext>
              </a:extLst>
            </p:cNvPr>
            <p:cNvSpPr/>
            <p:nvPr/>
          </p:nvSpPr>
          <p:spPr>
            <a:xfrm>
              <a:off x="4324002" y="3322989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982880-121A-480A-B37D-14A7734DF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18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AAC3EF-D341-48F6-8F14-1F59C6F94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95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07E530-7F19-4192-9E3D-CD9947A21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384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E8569-AA15-411C-BF17-E3C7D000C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1612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8B30CE-C753-4A7E-B22A-702E9BD9D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425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F2202B-6DF4-4FBF-9CB4-B016BA221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263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F5AEAA-F49D-4D6D-8ADA-0A1CE8603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251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A941CB-6C7D-44BB-A30D-5918419A9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328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ight Arrow 207">
              <a:extLst>
                <a:ext uri="{FF2B5EF4-FFF2-40B4-BE49-F238E27FC236}">
                  <a16:creationId xmlns:a16="http://schemas.microsoft.com/office/drawing/2014/main" id="{D45C5DA5-89D8-417D-9BFC-726DE9F2DE02}"/>
                </a:ext>
              </a:extLst>
            </p:cNvPr>
            <p:cNvSpPr/>
            <p:nvPr/>
          </p:nvSpPr>
          <p:spPr>
            <a:xfrm>
              <a:off x="2858638" y="2590852"/>
              <a:ext cx="1545690" cy="3499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" name="Right Arrow 208">
              <a:extLst>
                <a:ext uri="{FF2B5EF4-FFF2-40B4-BE49-F238E27FC236}">
                  <a16:creationId xmlns:a16="http://schemas.microsoft.com/office/drawing/2014/main" id="{42EB9FA6-B086-44D7-AA1D-CD1415140E79}"/>
                </a:ext>
              </a:extLst>
            </p:cNvPr>
            <p:cNvSpPr/>
            <p:nvPr/>
          </p:nvSpPr>
          <p:spPr>
            <a:xfrm flipH="1">
              <a:off x="798062" y="2548029"/>
              <a:ext cx="1572102" cy="36136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EEEB96-D856-46FB-9614-2824CB47C7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2392" y="2475408"/>
              <a:ext cx="689509" cy="6129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4638B72F-5984-4D8B-960D-EF37AFEB20F2}"/>
              </a:ext>
            </a:extLst>
          </p:cNvPr>
          <p:cNvSpPr/>
          <p:nvPr/>
        </p:nvSpPr>
        <p:spPr>
          <a:xfrm flipV="1">
            <a:off x="2281920" y="3937773"/>
            <a:ext cx="2633799" cy="94885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FA9C580-F0D7-4F00-AAB1-5E92EA500E72}"/>
              </a:ext>
            </a:extLst>
          </p:cNvPr>
          <p:cNvGrpSpPr/>
          <p:nvPr/>
        </p:nvGrpSpPr>
        <p:grpSpPr>
          <a:xfrm>
            <a:off x="1620884" y="1950985"/>
            <a:ext cx="3685453" cy="1044466"/>
            <a:chOff x="81847" y="2328517"/>
            <a:chExt cx="5151330" cy="11798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616DB86-AC03-4F0E-A15F-B4B1D766A71A}"/>
                </a:ext>
              </a:extLst>
            </p:cNvPr>
            <p:cNvSpPr/>
            <p:nvPr/>
          </p:nvSpPr>
          <p:spPr>
            <a:xfrm>
              <a:off x="326267" y="2409308"/>
              <a:ext cx="4663307" cy="107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49612A-2F8B-4F4F-AC1A-09EEA2258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585" y="2623542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9D45CC-B0B2-4184-8F32-1D7622B86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08" y="293283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AA9096-288D-44BC-A7A5-F213C6EF2ADD}"/>
                </a:ext>
              </a:extLst>
            </p:cNvPr>
            <p:cNvSpPr/>
            <p:nvPr/>
          </p:nvSpPr>
          <p:spPr>
            <a:xfrm>
              <a:off x="81847" y="2364039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68F68BC-DF18-416C-B4A3-436B13143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561" y="2654121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955AC75-B793-49D7-A351-5F807D30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6182" y="2963417"/>
              <a:ext cx="205221" cy="21557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271CAD3-D793-4390-9349-9ABBC6309BC5}"/>
                </a:ext>
              </a:extLst>
            </p:cNvPr>
            <p:cNvSpPr/>
            <p:nvPr/>
          </p:nvSpPr>
          <p:spPr>
            <a:xfrm>
              <a:off x="5006971" y="2328517"/>
              <a:ext cx="226206" cy="97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20BAE7B-57CF-4B70-9C18-B3376D0BE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98" y="3243174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874349-5025-45D2-B616-21E44D3C3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1217" y="3257870"/>
              <a:ext cx="171024" cy="17964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6AD8C32-85D7-46BA-B906-AC008842B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8637" y="3280421"/>
              <a:ext cx="114012" cy="1197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0507B39-6C23-4766-85E0-2304BDFDF976}"/>
                </a:ext>
              </a:extLst>
            </p:cNvPr>
            <p:cNvSpPr/>
            <p:nvPr/>
          </p:nvSpPr>
          <p:spPr>
            <a:xfrm>
              <a:off x="2858637" y="3346548"/>
              <a:ext cx="114012" cy="13233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942ACD7-DFBA-482A-AEAE-2E479B2CA309}"/>
                </a:ext>
              </a:extLst>
            </p:cNvPr>
            <p:cNvSpPr/>
            <p:nvPr/>
          </p:nvSpPr>
          <p:spPr>
            <a:xfrm>
              <a:off x="2871109" y="3335850"/>
              <a:ext cx="91209" cy="17250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E7351D8-52D4-4449-B646-E734326D1B72}"/>
                </a:ext>
              </a:extLst>
            </p:cNvPr>
            <p:cNvGrpSpPr/>
            <p:nvPr/>
          </p:nvGrpSpPr>
          <p:grpSpPr>
            <a:xfrm>
              <a:off x="2156132" y="3319061"/>
              <a:ext cx="649892" cy="155696"/>
              <a:chOff x="4172539" y="2600120"/>
              <a:chExt cx="1491434" cy="57032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464E5DB-4538-4B0F-853F-6B7FCB35C80C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52D361D-84AF-4CF7-92FD-7A325B9A08D4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41B05E2-C40A-4D7D-869B-182A14107495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F78FF2-5131-4EB7-AAB9-F20E8BFC8752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8700835-2945-410E-A2AC-38C49A5C467B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50095C3-7A8E-42BC-9CE5-9AF8F6978242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73F5C07-0C16-45A6-9E9D-8A682E9D7373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AD63132-F236-4CFB-B5D7-EFFE77FEDF92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5EB8BD2-B62B-4B2E-870E-C83192814E9F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1E9D855-E6D4-4D4D-B607-ACB5E979B26C}"/>
                </a:ext>
              </a:extLst>
            </p:cNvPr>
            <p:cNvGrpSpPr/>
            <p:nvPr/>
          </p:nvGrpSpPr>
          <p:grpSpPr>
            <a:xfrm>
              <a:off x="1500151" y="3320601"/>
              <a:ext cx="649892" cy="155696"/>
              <a:chOff x="4172539" y="2600120"/>
              <a:chExt cx="1491434" cy="57032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AA50B3C-8F63-4BAF-A78A-787CBD5BE942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69F79E0-1708-4C09-AF2A-53066A24A584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3D2741C-2887-4DA4-89E6-7FBBCF4F6916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87DC6E8-29E6-461A-803C-802D40C0D133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FB7EA45-F121-4B1E-9578-D6632E749C3F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5523419-4504-4C54-A35B-25BC7D22B34F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20E093D-87D7-4B21-9A21-502072E81EA0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422C0C6-D6DB-4D62-BB20-A5E8B0F4074C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CDC0674-A406-4091-A5F2-802B78AB86F1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704EC22-4D61-40E1-836F-A778A0C91BFE}"/>
                </a:ext>
              </a:extLst>
            </p:cNvPr>
            <p:cNvGrpSpPr/>
            <p:nvPr/>
          </p:nvGrpSpPr>
          <p:grpSpPr>
            <a:xfrm>
              <a:off x="3674986" y="3321001"/>
              <a:ext cx="649892" cy="155696"/>
              <a:chOff x="4172539" y="2600120"/>
              <a:chExt cx="1491434" cy="570329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61E9B03-DB08-4A8E-B1A6-5D47A19D5DB8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EC66EC-57B7-4764-8DD7-B6AE6315BAAE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A56A2B6-8AF1-4149-97AB-406E14F8794F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8B3957B-A978-4811-A9EB-4DE4F607F5AE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90E95B4-BCAF-44EB-905E-5B48FDF0A8E9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CEB83A2-1314-47C2-AC0B-27342DA988A9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97E7C20-EB73-4C8F-AC34-96B0D472E09F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846EB61-90BE-4E18-857E-80AD698F9F00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FDD5A4F-38F0-4F0D-9A38-77A1546A3933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D89DA07-5860-46CB-81F2-28A4E48FCC24}"/>
                </a:ext>
              </a:extLst>
            </p:cNvPr>
            <p:cNvGrpSpPr/>
            <p:nvPr/>
          </p:nvGrpSpPr>
          <p:grpSpPr>
            <a:xfrm>
              <a:off x="3019003" y="3322541"/>
              <a:ext cx="649892" cy="155696"/>
              <a:chOff x="4172539" y="2600120"/>
              <a:chExt cx="1491434" cy="57032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0A360E8-7EF2-4CFA-AAD4-BAD295E50D2A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415CDAA-50CA-4851-8CA1-3CA7386FB499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AC0FB37-7401-4AAE-B039-2CA72702F5B1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E6BA643-EC0B-433E-8F74-7AC5B43AE0A1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E4CB264-C331-4128-906E-F77DDD6C131E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D92DD44-329C-494F-9DB2-E9550087C2C1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8BB925D-7DB2-407C-B3A6-EC0DBCAE897E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ED4A3A4-307B-4F81-BA1B-CF4B1186585C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9248738-D35F-4C31-B56E-99BC8D7D3329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0924419-F4E8-461C-8535-1E55C1CE4A5D}"/>
                </a:ext>
              </a:extLst>
            </p:cNvPr>
            <p:cNvGrpSpPr/>
            <p:nvPr/>
          </p:nvGrpSpPr>
          <p:grpSpPr>
            <a:xfrm>
              <a:off x="848535" y="3322675"/>
              <a:ext cx="649892" cy="155696"/>
              <a:chOff x="4172539" y="2600120"/>
              <a:chExt cx="1491434" cy="57032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F1FC00E-2617-44BD-B42B-612FB105A716}"/>
                  </a:ext>
                </a:extLst>
              </p:cNvPr>
              <p:cNvSpPr/>
              <p:nvPr/>
            </p:nvSpPr>
            <p:spPr>
              <a:xfrm>
                <a:off x="4228063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22C7BD3-D0DA-4878-B1E9-1D2A1850E889}"/>
                  </a:ext>
                </a:extLst>
              </p:cNvPr>
              <p:cNvSpPr/>
              <p:nvPr/>
            </p:nvSpPr>
            <p:spPr>
              <a:xfrm>
                <a:off x="4417491" y="2604618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DB1278A-49EA-48D7-B2FE-74ECCC9FFAF8}"/>
                  </a:ext>
                </a:extLst>
              </p:cNvPr>
              <p:cNvSpPr/>
              <p:nvPr/>
            </p:nvSpPr>
            <p:spPr>
              <a:xfrm>
                <a:off x="4599978" y="260012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42C4DEB-23A3-4DF7-B4D9-2E0BFF330E0F}"/>
                  </a:ext>
                </a:extLst>
              </p:cNvPr>
              <p:cNvSpPr/>
              <p:nvPr/>
            </p:nvSpPr>
            <p:spPr>
              <a:xfrm>
                <a:off x="4783329" y="260236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FCA7CA9-826E-40EC-85DF-31E1D6BE2576}"/>
                  </a:ext>
                </a:extLst>
              </p:cNvPr>
              <p:cNvSpPr/>
              <p:nvPr/>
            </p:nvSpPr>
            <p:spPr>
              <a:xfrm>
                <a:off x="4965470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764A5C0-F6F3-40F0-9F4D-A10618CB3D97}"/>
                  </a:ext>
                </a:extLst>
              </p:cNvPr>
              <p:cNvSpPr/>
              <p:nvPr/>
            </p:nvSpPr>
            <p:spPr>
              <a:xfrm>
                <a:off x="5154898" y="2601932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0ED6D64-40D7-4832-99AD-18D0C56167FE}"/>
                  </a:ext>
                </a:extLst>
              </p:cNvPr>
              <p:cNvSpPr/>
              <p:nvPr/>
            </p:nvSpPr>
            <p:spPr>
              <a:xfrm>
                <a:off x="5337385" y="2603510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1F9972C-3F15-427C-8629-203AD1DCFCA9}"/>
                  </a:ext>
                </a:extLst>
              </p:cNvPr>
              <p:cNvSpPr/>
              <p:nvPr/>
            </p:nvSpPr>
            <p:spPr>
              <a:xfrm>
                <a:off x="5526813" y="2605759"/>
                <a:ext cx="137160" cy="562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F12D0D4-BC97-49DE-B742-57B295BE8E77}"/>
                  </a:ext>
                </a:extLst>
              </p:cNvPr>
              <p:cNvSpPr/>
              <p:nvPr/>
            </p:nvSpPr>
            <p:spPr>
              <a:xfrm>
                <a:off x="4172539" y="2600121"/>
                <a:ext cx="1491434" cy="570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5362F35-EDA8-4E3E-94B1-DDC75E0696D8}"/>
                </a:ext>
              </a:extLst>
            </p:cNvPr>
            <p:cNvSpPr/>
            <p:nvPr/>
          </p:nvSpPr>
          <p:spPr>
            <a:xfrm>
              <a:off x="620615" y="3324711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4A5A6A3-3F44-481D-B1F2-CF8B980CE48C}"/>
                </a:ext>
              </a:extLst>
            </p:cNvPr>
            <p:cNvSpPr/>
            <p:nvPr/>
          </p:nvSpPr>
          <p:spPr>
            <a:xfrm>
              <a:off x="700134" y="3325144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D165F7-2D7D-4AAB-85AB-B385AB3F67BE}"/>
                </a:ext>
              </a:extLst>
            </p:cNvPr>
            <p:cNvSpPr/>
            <p:nvPr/>
          </p:nvSpPr>
          <p:spPr>
            <a:xfrm>
              <a:off x="782677" y="332575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B5480B1-08FA-408E-B353-5A53FF5AFA45}"/>
                </a:ext>
              </a:extLst>
            </p:cNvPr>
            <p:cNvSpPr/>
            <p:nvPr/>
          </p:nvSpPr>
          <p:spPr>
            <a:xfrm>
              <a:off x="192553" y="3324217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1C4FE2-A875-4A4A-80B2-308404BAEA35}"/>
                </a:ext>
              </a:extLst>
            </p:cNvPr>
            <p:cNvSpPr/>
            <p:nvPr/>
          </p:nvSpPr>
          <p:spPr>
            <a:xfrm>
              <a:off x="4348196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EC2BF3D-6ADD-4E79-9854-CB0399659BEF}"/>
                </a:ext>
              </a:extLst>
            </p:cNvPr>
            <p:cNvSpPr/>
            <p:nvPr/>
          </p:nvSpPr>
          <p:spPr>
            <a:xfrm>
              <a:off x="4430740" y="3324218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791364-684C-4E50-9EBE-B7A1145E80E0}"/>
                </a:ext>
              </a:extLst>
            </p:cNvPr>
            <p:cNvSpPr/>
            <p:nvPr/>
          </p:nvSpPr>
          <p:spPr>
            <a:xfrm>
              <a:off x="4510259" y="3322989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3B64CB-430D-4FB0-BBC1-C2BBB56D6A5A}"/>
                </a:ext>
              </a:extLst>
            </p:cNvPr>
            <p:cNvSpPr/>
            <p:nvPr/>
          </p:nvSpPr>
          <p:spPr>
            <a:xfrm>
              <a:off x="4590153" y="3323605"/>
              <a:ext cx="59768" cy="1535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303C757-4900-4962-9677-0ACFC02D694D}"/>
                </a:ext>
              </a:extLst>
            </p:cNvPr>
            <p:cNvSpPr/>
            <p:nvPr/>
          </p:nvSpPr>
          <p:spPr>
            <a:xfrm>
              <a:off x="4324002" y="3322989"/>
              <a:ext cx="649892" cy="1556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8AAFAD-8138-4B3C-A24E-649D5A329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18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FEC530D-6072-4EF3-8949-FE7E90049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395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AABBEC5-731B-48BC-BD58-A38EAAFDA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384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AB89B01-74A4-48ED-B7E2-143E577AE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1612" y="2475412"/>
              <a:ext cx="346399" cy="61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578FDA4-C2ED-47C1-B81A-C7BDFD189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425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BBCD77F-F181-4625-8835-8ED2571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263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9666931-CCB4-4BDF-8F50-B93F3A599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251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447EB9-28FA-4302-9C59-69F61FB846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328" y="2475408"/>
              <a:ext cx="346399" cy="6129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4" name="Right Arrow 124">
              <a:extLst>
                <a:ext uri="{FF2B5EF4-FFF2-40B4-BE49-F238E27FC236}">
                  <a16:creationId xmlns:a16="http://schemas.microsoft.com/office/drawing/2014/main" id="{B697EE89-27AC-4EFE-A96B-4DD1ADC8044D}"/>
                </a:ext>
              </a:extLst>
            </p:cNvPr>
            <p:cNvSpPr/>
            <p:nvPr/>
          </p:nvSpPr>
          <p:spPr>
            <a:xfrm>
              <a:off x="2858638" y="2590852"/>
              <a:ext cx="1545690" cy="3499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5" name="Right Arrow 125">
              <a:extLst>
                <a:ext uri="{FF2B5EF4-FFF2-40B4-BE49-F238E27FC236}">
                  <a16:creationId xmlns:a16="http://schemas.microsoft.com/office/drawing/2014/main" id="{B5E74B02-E8DC-45F0-A660-67F6EE41B905}"/>
                </a:ext>
              </a:extLst>
            </p:cNvPr>
            <p:cNvSpPr/>
            <p:nvPr/>
          </p:nvSpPr>
          <p:spPr>
            <a:xfrm flipH="1">
              <a:off x="798062" y="2548029"/>
              <a:ext cx="1572102" cy="36136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8ED10DB-CA1B-4E37-B445-4DCE69276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2392" y="2475408"/>
              <a:ext cx="689509" cy="6129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2B802737-969C-4336-8A4E-EA8F3A2EEFC9}"/>
              </a:ext>
            </a:extLst>
          </p:cNvPr>
          <p:cNvSpPr/>
          <p:nvPr/>
        </p:nvSpPr>
        <p:spPr>
          <a:xfrm flipV="1">
            <a:off x="2262939" y="2165731"/>
            <a:ext cx="2571402" cy="865899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255">
            <a:extLst>
              <a:ext uri="{FF2B5EF4-FFF2-40B4-BE49-F238E27FC236}">
                <a16:creationId xmlns:a16="http://schemas.microsoft.com/office/drawing/2014/main" id="{7B8F52B5-B813-4CEA-BEB5-7E469AF0F68B}"/>
              </a:ext>
            </a:extLst>
          </p:cNvPr>
          <p:cNvSpPr/>
          <p:nvPr/>
        </p:nvSpPr>
        <p:spPr>
          <a:xfrm>
            <a:off x="2744019" y="5234463"/>
            <a:ext cx="1566166" cy="702103"/>
          </a:xfrm>
          <a:prstGeom prst="roundRect">
            <a:avLst/>
          </a:prstGeom>
          <a:solidFill>
            <a:srgbClr val="FF648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83D7E39F-FBE5-49E4-893E-5E7BBDC5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92901"/>
              </p:ext>
            </p:extLst>
          </p:nvPr>
        </p:nvGraphicFramePr>
        <p:xfrm>
          <a:off x="2859972" y="5429355"/>
          <a:ext cx="624840" cy="27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86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3DA6C82-7ECE-4781-AAE3-09B332ADC6EF}"/>
              </a:ext>
            </a:extLst>
          </p:cNvPr>
          <p:cNvCxnSpPr/>
          <p:nvPr/>
        </p:nvCxnSpPr>
        <p:spPr>
          <a:xfrm>
            <a:off x="2980849" y="2403337"/>
            <a:ext cx="419449" cy="1710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71106E7-8CAB-46C4-869F-ACAB42B2A191}"/>
              </a:ext>
            </a:extLst>
          </p:cNvPr>
          <p:cNvSpPr>
            <a:spLocks noChangeAspect="1"/>
          </p:cNvSpPr>
          <p:nvPr/>
        </p:nvSpPr>
        <p:spPr>
          <a:xfrm>
            <a:off x="2921973" y="2300826"/>
            <a:ext cx="322781" cy="32278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30FA0F-9F60-4075-8025-326810C35052}"/>
              </a:ext>
            </a:extLst>
          </p:cNvPr>
          <p:cNvCxnSpPr/>
          <p:nvPr/>
        </p:nvCxnSpPr>
        <p:spPr>
          <a:xfrm>
            <a:off x="2961027" y="4185424"/>
            <a:ext cx="419449" cy="1710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6A4FB571-3587-456A-906A-4464BB0D01AA}"/>
              </a:ext>
            </a:extLst>
          </p:cNvPr>
          <p:cNvSpPr>
            <a:spLocks noChangeAspect="1"/>
          </p:cNvSpPr>
          <p:nvPr/>
        </p:nvSpPr>
        <p:spPr>
          <a:xfrm>
            <a:off x="2904892" y="408291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04A5BB-0AA1-4B57-86C3-A283940406AF}"/>
              </a:ext>
            </a:extLst>
          </p:cNvPr>
          <p:cNvSpPr txBox="1"/>
          <p:nvPr/>
        </p:nvSpPr>
        <p:spPr>
          <a:xfrm>
            <a:off x="5380709" y="1825244"/>
            <a:ext cx="405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Read a path to local stashes.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381FAAC-D3F0-4BC9-BF39-99E790FBA9FD}"/>
              </a:ext>
            </a:extLst>
          </p:cNvPr>
          <p:cNvSpPr txBox="1"/>
          <p:nvPr/>
        </p:nvSpPr>
        <p:spPr>
          <a:xfrm>
            <a:off x="5368234" y="2520662"/>
            <a:ext cx="342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Send </a:t>
            </a:r>
            <a:r>
              <a:rPr lang="en-US" sz="2400" dirty="0" err="1"/>
              <a:t>metadada</a:t>
            </a:r>
            <a:r>
              <a:rPr lang="en-US" sz="2400" dirty="0"/>
              <a:t> to CPU.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43C7F32-5BE2-4E0A-A5B9-C2455684311F}"/>
              </a:ext>
            </a:extLst>
          </p:cNvPr>
          <p:cNvCxnSpPr>
            <a:cxnSpLocks/>
          </p:cNvCxnSpPr>
          <p:nvPr/>
        </p:nvCxnSpPr>
        <p:spPr>
          <a:xfrm flipH="1" flipV="1">
            <a:off x="3484812" y="2735983"/>
            <a:ext cx="10271" cy="269337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DB011CCA-7105-40AB-A1DB-37EF634A0998}"/>
              </a:ext>
            </a:extLst>
          </p:cNvPr>
          <p:cNvSpPr>
            <a:spLocks noChangeAspect="1"/>
          </p:cNvSpPr>
          <p:nvPr/>
        </p:nvSpPr>
        <p:spPr>
          <a:xfrm>
            <a:off x="3318393" y="3356687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2806C71-AAE1-4FDD-BAA2-0FA13DC40329}"/>
              </a:ext>
            </a:extLst>
          </p:cNvPr>
          <p:cNvSpPr txBox="1"/>
          <p:nvPr/>
        </p:nvSpPr>
        <p:spPr>
          <a:xfrm>
            <a:off x="5364560" y="3233597"/>
            <a:ext cx="4620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Re-assemble and decide writing </a:t>
            </a:r>
          </a:p>
          <a:p>
            <a:r>
              <a:rPr lang="en-US" sz="2400" dirty="0"/>
              <a:t>     order.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EB4A2C4-9662-471A-963D-4305105CA8FC}"/>
              </a:ext>
            </a:extLst>
          </p:cNvPr>
          <p:cNvSpPr>
            <a:spLocks noChangeAspect="1"/>
          </p:cNvSpPr>
          <p:nvPr/>
        </p:nvSpPr>
        <p:spPr>
          <a:xfrm>
            <a:off x="3512520" y="5462587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1F5BFFD-4DEC-40A9-81F5-9A657DD44552}"/>
              </a:ext>
            </a:extLst>
          </p:cNvPr>
          <p:cNvSpPr txBox="1"/>
          <p:nvPr/>
        </p:nvSpPr>
        <p:spPr>
          <a:xfrm>
            <a:off x="5350942" y="4288762"/>
            <a:ext cx="4641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Send metadata back to SDIMMs.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CD3B389-CC90-4606-B38D-9709D3BF3C26}"/>
              </a:ext>
            </a:extLst>
          </p:cNvPr>
          <p:cNvCxnSpPr>
            <a:cxnSpLocks/>
          </p:cNvCxnSpPr>
          <p:nvPr/>
        </p:nvCxnSpPr>
        <p:spPr>
          <a:xfrm flipH="1" flipV="1">
            <a:off x="3689071" y="2735983"/>
            <a:ext cx="9119" cy="267753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49B2562-33B9-47BB-B6B9-3F68A93543C4}"/>
              </a:ext>
            </a:extLst>
          </p:cNvPr>
          <p:cNvSpPr>
            <a:spLocks noChangeAspect="1"/>
          </p:cNvSpPr>
          <p:nvPr/>
        </p:nvSpPr>
        <p:spPr>
          <a:xfrm>
            <a:off x="3564889" y="4842877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C31F03D-E6B8-4052-A98F-4DDBF6686000}"/>
              </a:ext>
            </a:extLst>
          </p:cNvPr>
          <p:cNvCxnSpPr/>
          <p:nvPr/>
        </p:nvCxnSpPr>
        <p:spPr>
          <a:xfrm flipV="1">
            <a:off x="3795164" y="4214703"/>
            <a:ext cx="499464" cy="294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71D97F-1601-4073-A015-EE2F7AB263AE}"/>
              </a:ext>
            </a:extLst>
          </p:cNvPr>
          <p:cNvSpPr>
            <a:spLocks noChangeAspect="1"/>
          </p:cNvSpPr>
          <p:nvPr/>
        </p:nvSpPr>
        <p:spPr>
          <a:xfrm>
            <a:off x="3840849" y="414332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6619F83-ECFE-4F02-96AA-0538A2D65342}"/>
              </a:ext>
            </a:extLst>
          </p:cNvPr>
          <p:cNvSpPr txBox="1"/>
          <p:nvPr/>
        </p:nvSpPr>
        <p:spPr>
          <a:xfrm>
            <a:off x="5343625" y="5047088"/>
            <a:ext cx="442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Write back the path based on </a:t>
            </a:r>
          </a:p>
          <a:p>
            <a:r>
              <a:rPr lang="en-US" sz="2400" dirty="0"/>
              <a:t>     the order determined by CPU.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ACE83F7-1795-453C-8993-A2D1D1CB49B6}"/>
              </a:ext>
            </a:extLst>
          </p:cNvPr>
          <p:cNvCxnSpPr/>
          <p:nvPr/>
        </p:nvCxnSpPr>
        <p:spPr>
          <a:xfrm flipV="1">
            <a:off x="3591745" y="2349223"/>
            <a:ext cx="503644" cy="350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15643459-FA0C-4949-BF5B-1C6A0214C370}"/>
              </a:ext>
            </a:extLst>
          </p:cNvPr>
          <p:cNvSpPr>
            <a:spLocks noChangeAspect="1"/>
          </p:cNvSpPr>
          <p:nvPr/>
        </p:nvSpPr>
        <p:spPr>
          <a:xfrm>
            <a:off x="3637430" y="2332954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65E4C6E-5BFD-4E5D-842A-F86663EFBEFF}"/>
              </a:ext>
            </a:extLst>
          </p:cNvPr>
          <p:cNvCxnSpPr>
            <a:cxnSpLocks/>
          </p:cNvCxnSpPr>
          <p:nvPr/>
        </p:nvCxnSpPr>
        <p:spPr>
          <a:xfrm flipH="1" flipV="1">
            <a:off x="3340383" y="2704324"/>
            <a:ext cx="9119" cy="267753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E4BDC6B0-EC4D-47A6-B723-6C2D64F5A1A8}"/>
              </a:ext>
            </a:extLst>
          </p:cNvPr>
          <p:cNvSpPr>
            <a:spLocks noChangeAspect="1"/>
          </p:cNvSpPr>
          <p:nvPr/>
        </p:nvSpPr>
        <p:spPr>
          <a:xfrm>
            <a:off x="3216201" y="4811218"/>
            <a:ext cx="320040" cy="3200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90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172" grpId="0" animBg="1"/>
      <p:bldP spid="172" grpId="1" animBg="1"/>
      <p:bldP spid="176" grpId="0" animBg="1"/>
      <p:bldP spid="176" grpId="1" animBg="1"/>
      <p:bldP spid="178" grpId="0" animBg="1"/>
      <p:bldP spid="178" grpId="1" animBg="1"/>
      <p:bldP spid="179" grpId="0"/>
      <p:bldP spid="180" grpId="0"/>
      <p:bldP spid="182" grpId="0" animBg="1"/>
      <p:bldP spid="182" grpId="1" animBg="1"/>
      <p:bldP spid="183" grpId="0"/>
      <p:bldP spid="184" grpId="0" animBg="1"/>
      <p:bldP spid="184" grpId="1" animBg="1"/>
      <p:bldP spid="185" grpId="0"/>
      <p:bldP spid="187" grpId="0" animBg="1"/>
      <p:bldP spid="187" grpId="1" animBg="1"/>
      <p:bldP spid="189" grpId="0" animBg="1"/>
      <p:bldP spid="190" grpId="0"/>
      <p:bldP spid="192" grpId="0" animBg="1"/>
      <p:bldP spid="194" grpId="0" animBg="1"/>
      <p:bldP spid="19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Take-Homes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DB55C-D238-4AEF-8A64-D7B86A3F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705236"/>
            <a:ext cx="10892623" cy="4351338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41DA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NDP is the key to reduced data movement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 3D-stacked </a:t>
            </a:r>
            <a:r>
              <a:rPr lang="en-US" sz="3200" dirty="0" err="1">
                <a:sym typeface="Wingdings" panose="05000000000000000000" pitchFamily="2" charset="2"/>
              </a:rPr>
              <a:t>memory+logic</a:t>
            </a:r>
            <a:r>
              <a:rPr lang="en-US" sz="3200" dirty="0">
                <a:sym typeface="Wingdings" panose="05000000000000000000" pitchFamily="2" charset="2"/>
              </a:rPr>
              <a:t> devices are great, but expensive!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 Need diversified efforts:</a:t>
            </a:r>
          </a:p>
          <a:p>
            <a:pPr lvl="2">
              <a:buClr>
                <a:schemeClr val="accent1"/>
              </a:buClr>
            </a:pPr>
            <a:r>
              <a:rPr lang="en-US" sz="2800" dirty="0">
                <a:sym typeface="Wingdings" panose="05000000000000000000" pitchFamily="2" charset="2"/>
              </a:rPr>
              <a:t>New in-situ computation devices</a:t>
            </a:r>
          </a:p>
          <a:p>
            <a:pPr lvl="2">
              <a:buClr>
                <a:schemeClr val="accent1"/>
              </a:buClr>
            </a:pPr>
            <a:r>
              <a:rPr lang="en-US" sz="2800" dirty="0">
                <a:sym typeface="Wingdings" panose="05000000000000000000" pitchFamily="2" charset="2"/>
              </a:rPr>
              <a:t>Focus on traditional memory and interconnects</a:t>
            </a:r>
          </a:p>
          <a:p>
            <a:pPr lvl="2">
              <a:buClr>
                <a:schemeClr val="accent1"/>
              </a:buClr>
            </a:pPr>
            <a:r>
              <a:rPr lang="en-US" sz="2800" dirty="0">
                <a:sym typeface="Wingdings" panose="05000000000000000000" pitchFamily="2" charset="2"/>
              </a:rPr>
              <a:t>Focus on auxiliary features: security/privacy, compression, 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7B6529B-EC64-4513-A515-F752A8E0EEE4}"/>
              </a:ext>
            </a:extLst>
          </p:cNvPr>
          <p:cNvSpPr txBox="1"/>
          <p:nvPr/>
        </p:nvSpPr>
        <p:spPr>
          <a:xfrm>
            <a:off x="4193295" y="5026648"/>
            <a:ext cx="632628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Arial" panose="020B0604020202020204" pitchFamily="34" charset="0"/>
              </a:rPr>
              <a:t>Acks: </a:t>
            </a:r>
          </a:p>
          <a:p>
            <a:r>
              <a:rPr lang="en-US" sz="2000" dirty="0">
                <a:cs typeface="Arial" panose="020B0604020202020204" pitchFamily="34" charset="0"/>
              </a:rPr>
              <a:t>Utah Arch students: Ali Shafiee, Anirban Nag, Seth Pugsley </a:t>
            </a:r>
          </a:p>
          <a:p>
            <a:r>
              <a:rPr lang="en-US" sz="2000" dirty="0">
                <a:cs typeface="Arial" panose="020B0604020202020204" pitchFamily="34" charset="0"/>
              </a:rPr>
              <a:t>Collaborators: Mohit Tiwari, Feifei Li, Viji Srinivasan, Alper Buyuktosunoglu, Naveen Muralimanohar, Vivek Srikumar</a:t>
            </a:r>
          </a:p>
          <a:p>
            <a:r>
              <a:rPr lang="en-US" sz="2000" dirty="0">
                <a:cs typeface="Arial" panose="020B0604020202020204" pitchFamily="34" charset="0"/>
              </a:rPr>
              <a:t>Funding: NSF, Intel, IBM, HPE Labs.</a:t>
            </a:r>
          </a:p>
        </p:txBody>
      </p:sp>
      <p:pic>
        <p:nvPicPr>
          <p:cNvPr id="6" name="Picture 573">
            <a:extLst>
              <a:ext uri="{FF2B5EF4-FFF2-40B4-BE49-F238E27FC236}">
                <a16:creationId xmlns:a16="http://schemas.microsoft.com/office/drawing/2014/main" id="{C369A2B3-ACE7-43F9-B314-6714C7121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9"/>
          <a:stretch/>
        </p:blipFill>
        <p:spPr bwMode="auto">
          <a:xfrm>
            <a:off x="449616" y="4823876"/>
            <a:ext cx="2909455" cy="203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3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EC880F5-9664-4DFA-8233-FD8E1C78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D8F16-4BD6-427B-A991-2752DCB1DE28}"/>
              </a:ext>
            </a:extLst>
          </p:cNvPr>
          <p:cNvSpPr txBox="1"/>
          <p:nvPr/>
        </p:nvSpPr>
        <p:spPr>
          <a:xfrm>
            <a:off x="3685459" y="5955210"/>
            <a:ext cx="480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1DA"/>
                </a:solidFill>
              </a:rPr>
              <a:t>The Gartner Hype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6AFBF-C27D-4167-BA98-1871596FEF51}"/>
              </a:ext>
            </a:extLst>
          </p:cNvPr>
          <p:cNvSpPr txBox="1"/>
          <p:nvPr/>
        </p:nvSpPr>
        <p:spPr>
          <a:xfrm>
            <a:off x="2760089" y="2202213"/>
            <a:ext cx="3381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1DA"/>
                </a:solidFill>
              </a:rPr>
              <a:t>2011-2013: Many rejected papers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B5D124-12A9-4A19-8D04-5E21E7A94DB1}"/>
              </a:ext>
            </a:extLst>
          </p:cNvPr>
          <p:cNvCxnSpPr>
            <a:cxnSpLocks/>
          </p:cNvCxnSpPr>
          <p:nvPr/>
        </p:nvCxnSpPr>
        <p:spPr>
          <a:xfrm flipH="1">
            <a:off x="3330960" y="3149648"/>
            <a:ext cx="222693" cy="114845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A7033-C4E4-49CA-8F05-73BDFA9C9EFE}"/>
              </a:ext>
            </a:extLst>
          </p:cNvPr>
          <p:cNvCxnSpPr/>
          <p:nvPr/>
        </p:nvCxnSpPr>
        <p:spPr>
          <a:xfrm flipH="1" flipV="1">
            <a:off x="2279298" y="2033990"/>
            <a:ext cx="7951" cy="2949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DCCD3F-DDF2-4405-95D2-75688D9F12BF}"/>
              </a:ext>
            </a:extLst>
          </p:cNvPr>
          <p:cNvCxnSpPr/>
          <p:nvPr/>
        </p:nvCxnSpPr>
        <p:spPr>
          <a:xfrm flipV="1">
            <a:off x="2287249" y="4983924"/>
            <a:ext cx="7481655" cy="2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>
            <a:extLst>
              <a:ext uri="{FF2B5EF4-FFF2-40B4-BE49-F238E27FC236}">
                <a16:creationId xmlns:a16="http://schemas.microsoft.com/office/drawing/2014/main" id="{E2BBB5B8-5FC6-4F18-9810-DF3FDED31A3F}"/>
              </a:ext>
            </a:extLst>
          </p:cNvPr>
          <p:cNvSpPr txBox="1"/>
          <p:nvPr/>
        </p:nvSpPr>
        <p:spPr>
          <a:xfrm>
            <a:off x="505411" y="1902776"/>
            <a:ext cx="193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Expectations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B6B432E-80F1-4645-8914-AA08C5CFD56D}"/>
              </a:ext>
            </a:extLst>
          </p:cNvPr>
          <p:cNvSpPr txBox="1"/>
          <p:nvPr/>
        </p:nvSpPr>
        <p:spPr>
          <a:xfrm>
            <a:off x="9635556" y="4617570"/>
            <a:ext cx="8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2400" dirty="0"/>
              <a:t>Time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A586B1D7-9E86-4D8E-9078-5DD8F3815C32}"/>
              </a:ext>
            </a:extLst>
          </p:cNvPr>
          <p:cNvSpPr txBox="1"/>
          <p:nvPr/>
        </p:nvSpPr>
        <p:spPr>
          <a:xfrm>
            <a:off x="4474738" y="5157252"/>
            <a:ext cx="39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2400" dirty="0"/>
              <a:t>Plateau of Productivity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B8D01BF-EE1A-4EBC-9EB2-F6FC7A6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17" y="265966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Zooming In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36C20DC-CAC1-45CF-953C-0FCD1691B08A}"/>
              </a:ext>
            </a:extLst>
          </p:cNvPr>
          <p:cNvSpPr/>
          <p:nvPr/>
        </p:nvSpPr>
        <p:spPr>
          <a:xfrm>
            <a:off x="6375522" y="1759650"/>
            <a:ext cx="3260034" cy="12685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E553E-A3CB-403A-BF33-8BEE9BB0E423}"/>
              </a:ext>
            </a:extLst>
          </p:cNvPr>
          <p:cNvSpPr txBox="1"/>
          <p:nvPr/>
        </p:nvSpPr>
        <p:spPr>
          <a:xfrm>
            <a:off x="6903893" y="1959665"/>
            <a:ext cx="220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Zero novelty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See PIM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490812-4551-48BE-9D46-CE32AD2B4D8E}"/>
                  </a:ext>
                </a:extLst>
              </p14:cNvPr>
              <p14:cNvContentPartPr/>
              <p14:nvPr/>
            </p14:nvContentPartPr>
            <p14:xfrm>
              <a:off x="2846520" y="3410640"/>
              <a:ext cx="5566680" cy="100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490812-4551-48BE-9D46-CE32AD2B4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7160" y="3401280"/>
                <a:ext cx="5585400" cy="10281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39ED88D-8043-4A8F-9BB4-B7E3E172CCAB}"/>
              </a:ext>
            </a:extLst>
          </p:cNvPr>
          <p:cNvSpPr txBox="1"/>
          <p:nvPr/>
        </p:nvSpPr>
        <p:spPr>
          <a:xfrm>
            <a:off x="7947451" y="3675503"/>
            <a:ext cx="2566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Too costly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See DRAM vendors</a:t>
            </a:r>
            <a:endParaRPr lang="en-US" sz="2400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C319EB88-7F3C-4836-B997-C7425C0F4A98}"/>
              </a:ext>
            </a:extLst>
          </p:cNvPr>
          <p:cNvSpPr/>
          <p:nvPr/>
        </p:nvSpPr>
        <p:spPr>
          <a:xfrm>
            <a:off x="7520020" y="3498430"/>
            <a:ext cx="3650919" cy="12685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The Inflection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9E950-6AC1-435D-8889-8BAC5948944F}"/>
              </a:ext>
            </a:extLst>
          </p:cNvPr>
          <p:cNvSpPr txBox="1"/>
          <p:nvPr/>
        </p:nvSpPr>
        <p:spPr>
          <a:xfrm>
            <a:off x="1580005" y="2668418"/>
            <a:ext cx="90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41DA"/>
                </a:solidFill>
              </a:rPr>
              <a:t>Micron’s Hybrid Memory Cube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36A8318F-F2F7-4EC6-BB08-7226231D5EF0}"/>
              </a:ext>
            </a:extLst>
          </p:cNvPr>
          <p:cNvSpPr txBox="1"/>
          <p:nvPr/>
        </p:nvSpPr>
        <p:spPr>
          <a:xfrm>
            <a:off x="353169" y="1894010"/>
            <a:ext cx="726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3200" dirty="0"/>
              <a:t>Inspired the term “Near Data Processing”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28B60C-A0AE-4401-9BB4-473CF123DD93}"/>
              </a:ext>
            </a:extLst>
          </p:cNvPr>
          <p:cNvSpPr txBox="1"/>
          <p:nvPr/>
        </p:nvSpPr>
        <p:spPr>
          <a:xfrm>
            <a:off x="1060835" y="3939970"/>
            <a:ext cx="761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3200" dirty="0"/>
              <a:t>Spawned the Workshop on NDP, 2013-2015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8B112-90C1-4674-8EB7-C305BAB06F32}"/>
              </a:ext>
            </a:extLst>
          </p:cNvPr>
          <p:cNvSpPr txBox="1"/>
          <p:nvPr/>
        </p:nvSpPr>
        <p:spPr>
          <a:xfrm>
            <a:off x="4567360" y="4872967"/>
            <a:ext cx="726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3200" dirty="0"/>
              <a:t>IEEE Micro Article, 2014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0A94707-C0DF-4FEE-B3D2-F73B780CF5C1}"/>
              </a:ext>
            </a:extLst>
          </p:cNvPr>
          <p:cNvSpPr txBox="1"/>
          <p:nvPr/>
        </p:nvSpPr>
        <p:spPr>
          <a:xfrm>
            <a:off x="529753" y="5762322"/>
            <a:ext cx="726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3200" dirty="0"/>
              <a:t>IEEE Micro Special Issue on NDP, 2016</a:t>
            </a:r>
          </a:p>
        </p:txBody>
      </p:sp>
    </p:spTree>
    <p:extLst>
      <p:ext uri="{BB962C8B-B14F-4D97-AF65-F5344CB8AC3E}">
        <p14:creationId xmlns:p14="http://schemas.microsoft.com/office/powerpoint/2010/main" val="6888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The Inflection 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9E950-6AC1-435D-8889-8BAC5948944F}"/>
              </a:ext>
            </a:extLst>
          </p:cNvPr>
          <p:cNvSpPr txBox="1"/>
          <p:nvPr/>
        </p:nvSpPr>
        <p:spPr>
          <a:xfrm>
            <a:off x="1580005" y="2668418"/>
            <a:ext cx="90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41DA"/>
                </a:solidFill>
              </a:rPr>
              <a:t>Micron’s Hybrid Memory Cube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28B60C-A0AE-4401-9BB4-473CF123DD93}"/>
              </a:ext>
            </a:extLst>
          </p:cNvPr>
          <p:cNvSpPr txBox="1"/>
          <p:nvPr/>
        </p:nvSpPr>
        <p:spPr>
          <a:xfrm>
            <a:off x="1004688" y="4065081"/>
            <a:ext cx="1018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</a:pPr>
            <a:r>
              <a:rPr lang="en-US" sz="3600" dirty="0"/>
              <a:t>A low-cost approach to data/compute co-location</a:t>
            </a:r>
          </a:p>
        </p:txBody>
      </p:sp>
    </p:spTree>
    <p:extLst>
      <p:ext uri="{BB962C8B-B14F-4D97-AF65-F5344CB8AC3E}">
        <p14:creationId xmlns:p14="http://schemas.microsoft.com/office/powerpoint/2010/main" val="127122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Low-Cost?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9E950-6AC1-435D-8889-8BAC5948944F}"/>
              </a:ext>
            </a:extLst>
          </p:cNvPr>
          <p:cNvSpPr txBox="1"/>
          <p:nvPr/>
        </p:nvSpPr>
        <p:spPr>
          <a:xfrm>
            <a:off x="1351405" y="5667624"/>
            <a:ext cx="9031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41DA"/>
                </a:solidFill>
              </a:rPr>
              <a:t>Demands a diversified portfolio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70192-FE40-4E96-8702-AED7CC7C66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5" b="20916"/>
          <a:stretch/>
        </p:blipFill>
        <p:spPr>
          <a:xfrm>
            <a:off x="170952" y="1687664"/>
            <a:ext cx="10384158" cy="3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Talk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EDB55C-D238-4AEF-8A64-D7B86A3F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30" y="2120862"/>
            <a:ext cx="6941488" cy="4222105"/>
          </a:xfrm>
        </p:spPr>
        <p:txBody>
          <a:bodyPr>
            <a:normAutofit lnSpcReduction="10000"/>
          </a:bodyPr>
          <a:lstStyle/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olidFill>
                  <a:srgbClr val="0041DA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In-situ acceleration</a:t>
            </a: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ym typeface="Wingdings" panose="05000000000000000000" pitchFamily="2" charset="2"/>
              </a:rPr>
              <a:t> Feature-rich DIMMs</a:t>
            </a: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1200150" lvl="1" indent="-742950">
              <a:buClr>
                <a:schemeClr val="accent1"/>
              </a:buClr>
              <a:buFont typeface="+mj-lt"/>
              <a:buAutoNum type="arabicPeriod"/>
            </a:pPr>
            <a:r>
              <a:rPr lang="en-US" sz="4000" dirty="0">
                <a:sym typeface="Wingdings" panose="05000000000000000000" pitchFamily="2" charset="2"/>
              </a:rPr>
              <a:t> Near-data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4" descr="Image result for meltdown">
            <a:extLst>
              <a:ext uri="{FF2B5EF4-FFF2-40B4-BE49-F238E27FC236}">
                <a16:creationId xmlns:a16="http://schemas.microsoft.com/office/drawing/2014/main" id="{312E2707-8C07-4412-A2FC-E6F222662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42" y="5034968"/>
            <a:ext cx="2849216" cy="16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8713E-A692-4909-82C2-16E79534FE35}"/>
              </a:ext>
            </a:extLst>
          </p:cNvPr>
          <p:cNvSpPr txBox="1"/>
          <p:nvPr/>
        </p:nvSpPr>
        <p:spPr>
          <a:xfrm>
            <a:off x="7688090" y="6603630"/>
            <a:ext cx="1711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 </a:t>
            </a:r>
            <a:r>
              <a:rPr lang="en-US" sz="800" dirty="0" err="1"/>
              <a:t>gizmodo</a:t>
            </a:r>
            <a:endParaRPr lang="en-US" sz="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DCE2C-E48B-4AD6-B0EE-AD692020642C}"/>
              </a:ext>
            </a:extLst>
          </p:cNvPr>
          <p:cNvGrpSpPr/>
          <p:nvPr/>
        </p:nvGrpSpPr>
        <p:grpSpPr>
          <a:xfrm>
            <a:off x="5890624" y="1138130"/>
            <a:ext cx="3966377" cy="1989156"/>
            <a:chOff x="1194020" y="1676974"/>
            <a:chExt cx="8437659" cy="4224224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20C7E8B6-6425-4C6F-862F-F9E3042E4C74}"/>
                </a:ext>
              </a:extLst>
            </p:cNvPr>
            <p:cNvSpPr/>
            <p:nvPr/>
          </p:nvSpPr>
          <p:spPr>
            <a:xfrm>
              <a:off x="1518699" y="3657600"/>
              <a:ext cx="7227736" cy="2243598"/>
            </a:xfrm>
            <a:prstGeom prst="cube">
              <a:avLst>
                <a:gd name="adj" fmla="val 70214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DE1605D-5D0E-47B2-BDEF-385BDEE71A2E}"/>
                </a:ext>
              </a:extLst>
            </p:cNvPr>
            <p:cNvSpPr/>
            <p:nvPr/>
          </p:nvSpPr>
          <p:spPr>
            <a:xfrm>
              <a:off x="1194020" y="4484535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9DDE5D1-47A3-4A78-BDCC-7A2A6EB3C490}"/>
                </a:ext>
              </a:extLst>
            </p:cNvPr>
            <p:cNvSpPr/>
            <p:nvPr/>
          </p:nvSpPr>
          <p:spPr>
            <a:xfrm>
              <a:off x="1783742" y="3895156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8B9832EC-9003-4E7C-B409-388A72CF26BA}"/>
                </a:ext>
              </a:extLst>
            </p:cNvPr>
            <p:cNvSpPr/>
            <p:nvPr/>
          </p:nvSpPr>
          <p:spPr>
            <a:xfrm>
              <a:off x="2403943" y="3286401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59B5AFF-0150-45C7-BA96-E2B819B17402}"/>
                </a:ext>
              </a:extLst>
            </p:cNvPr>
            <p:cNvSpPr/>
            <p:nvPr/>
          </p:nvSpPr>
          <p:spPr>
            <a:xfrm>
              <a:off x="3987201" y="40503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74F0F173-F99C-4C6F-8CBA-BBC4D0547E37}"/>
                </a:ext>
              </a:extLst>
            </p:cNvPr>
            <p:cNvSpPr/>
            <p:nvPr/>
          </p:nvSpPr>
          <p:spPr>
            <a:xfrm>
              <a:off x="5047218" y="404461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4BC4183-981C-4B3A-AF18-D7DFC7344027}"/>
                </a:ext>
              </a:extLst>
            </p:cNvPr>
            <p:cNvSpPr/>
            <p:nvPr/>
          </p:nvSpPr>
          <p:spPr>
            <a:xfrm>
              <a:off x="6102556" y="404445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D6B3341-F152-4BFD-870A-14E939006E3A}"/>
                </a:ext>
              </a:extLst>
            </p:cNvPr>
            <p:cNvSpPr/>
            <p:nvPr/>
          </p:nvSpPr>
          <p:spPr>
            <a:xfrm>
              <a:off x="7162573" y="403867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1174F2A4-1846-4833-B3F5-08F88BEC1913}"/>
                </a:ext>
              </a:extLst>
            </p:cNvPr>
            <p:cNvSpPr/>
            <p:nvPr/>
          </p:nvSpPr>
          <p:spPr>
            <a:xfrm>
              <a:off x="2988392" y="28519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E759A06D-CB2E-4C17-A0DB-9A5DC6F1B79C}"/>
                </a:ext>
              </a:extLst>
            </p:cNvPr>
            <p:cNvSpPr/>
            <p:nvPr/>
          </p:nvSpPr>
          <p:spPr>
            <a:xfrm>
              <a:off x="4048409" y="28462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D929E5D-B705-4C64-A976-41572E553F6A}"/>
                </a:ext>
              </a:extLst>
            </p:cNvPr>
            <p:cNvSpPr/>
            <p:nvPr/>
          </p:nvSpPr>
          <p:spPr>
            <a:xfrm>
              <a:off x="5100768" y="28519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4924061-8085-4AED-A6A2-6456EE90155C}"/>
                </a:ext>
              </a:extLst>
            </p:cNvPr>
            <p:cNvSpPr/>
            <p:nvPr/>
          </p:nvSpPr>
          <p:spPr>
            <a:xfrm>
              <a:off x="6160785" y="28462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A043978-AEB0-4F19-8B74-B6F5142990F7}"/>
                </a:ext>
              </a:extLst>
            </p:cNvPr>
            <p:cNvSpPr/>
            <p:nvPr/>
          </p:nvSpPr>
          <p:spPr>
            <a:xfrm>
              <a:off x="7216123" y="2846046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8BC0732-8AAB-44A0-803D-20AFEFE47C14}"/>
                </a:ext>
              </a:extLst>
            </p:cNvPr>
            <p:cNvSpPr/>
            <p:nvPr/>
          </p:nvSpPr>
          <p:spPr>
            <a:xfrm>
              <a:off x="8276140" y="2840266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1B02C6F5-C0FC-40C0-A963-53841870BB80}"/>
                </a:ext>
              </a:extLst>
            </p:cNvPr>
            <p:cNvSpPr/>
            <p:nvPr/>
          </p:nvSpPr>
          <p:spPr>
            <a:xfrm>
              <a:off x="2431780" y="34715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8FE0E6E-673E-4389-BDAF-0087BC228742}"/>
                </a:ext>
              </a:extLst>
            </p:cNvPr>
            <p:cNvSpPr/>
            <p:nvPr/>
          </p:nvSpPr>
          <p:spPr>
            <a:xfrm>
              <a:off x="3491797" y="34658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2FC41FD-AA76-4925-8C39-CDB3717CCB37}"/>
                </a:ext>
              </a:extLst>
            </p:cNvPr>
            <p:cNvSpPr/>
            <p:nvPr/>
          </p:nvSpPr>
          <p:spPr>
            <a:xfrm>
              <a:off x="4544156" y="34715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FD1E1C8-5219-45D2-B641-B5284BD07CDB}"/>
                </a:ext>
              </a:extLst>
            </p:cNvPr>
            <p:cNvSpPr/>
            <p:nvPr/>
          </p:nvSpPr>
          <p:spPr>
            <a:xfrm>
              <a:off x="5604173" y="34658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B1814BC-7D0E-49BC-B675-0400DBA7F8A0}"/>
                </a:ext>
              </a:extLst>
            </p:cNvPr>
            <p:cNvSpPr/>
            <p:nvPr/>
          </p:nvSpPr>
          <p:spPr>
            <a:xfrm>
              <a:off x="6659511" y="3465643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348E7CC-A881-42F3-B999-8B526D797E72}"/>
                </a:ext>
              </a:extLst>
            </p:cNvPr>
            <p:cNvSpPr/>
            <p:nvPr/>
          </p:nvSpPr>
          <p:spPr>
            <a:xfrm>
              <a:off x="7719528" y="3459863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E0B0C8DC-7F6B-4857-93D0-328126773C3C}"/>
                </a:ext>
              </a:extLst>
            </p:cNvPr>
            <p:cNvSpPr/>
            <p:nvPr/>
          </p:nvSpPr>
          <p:spPr>
            <a:xfrm>
              <a:off x="1880277" y="405617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DD569FD-D89F-40FB-AE5A-F52644449977}"/>
                </a:ext>
              </a:extLst>
            </p:cNvPr>
            <p:cNvSpPr/>
            <p:nvPr/>
          </p:nvSpPr>
          <p:spPr>
            <a:xfrm>
              <a:off x="2940294" y="40503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D9F93A9-7052-40D0-A8E8-A2E327683D55}"/>
                </a:ext>
              </a:extLst>
            </p:cNvPr>
            <p:cNvSpPr/>
            <p:nvPr/>
          </p:nvSpPr>
          <p:spPr>
            <a:xfrm>
              <a:off x="1518699" y="2287237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FF788AF-8BD1-41BA-8CD5-145A928972CB}"/>
                </a:ext>
              </a:extLst>
            </p:cNvPr>
            <p:cNvSpPr/>
            <p:nvPr/>
          </p:nvSpPr>
          <p:spPr>
            <a:xfrm>
              <a:off x="2585499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3DFDB6C-DBEA-4B3E-B541-00CB62AEC6C7}"/>
                </a:ext>
              </a:extLst>
            </p:cNvPr>
            <p:cNvSpPr/>
            <p:nvPr/>
          </p:nvSpPr>
          <p:spPr>
            <a:xfrm>
              <a:off x="3600320" y="2287237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5E06E8F6-736B-49FC-BF4C-18CF61185756}"/>
                </a:ext>
              </a:extLst>
            </p:cNvPr>
            <p:cNvSpPr/>
            <p:nvPr/>
          </p:nvSpPr>
          <p:spPr>
            <a:xfrm>
              <a:off x="4667120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FCF5F8F-084B-48BA-8591-02E44F8D28EE}"/>
                </a:ext>
              </a:extLst>
            </p:cNvPr>
            <p:cNvSpPr/>
            <p:nvPr/>
          </p:nvSpPr>
          <p:spPr>
            <a:xfrm>
              <a:off x="5681941" y="228723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1B694CF6-F37F-4761-B944-04CCC7166B6B}"/>
                </a:ext>
              </a:extLst>
            </p:cNvPr>
            <p:cNvSpPr/>
            <p:nvPr/>
          </p:nvSpPr>
          <p:spPr>
            <a:xfrm>
              <a:off x="6748741" y="228723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96720214-61F8-4B1D-BD84-D9801AE7444F}"/>
                </a:ext>
              </a:extLst>
            </p:cNvPr>
            <p:cNvSpPr/>
            <p:nvPr/>
          </p:nvSpPr>
          <p:spPr>
            <a:xfrm>
              <a:off x="1194020" y="3874274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2D3D44F9-BC60-444C-A080-24ED3A8DB4BA}"/>
                </a:ext>
              </a:extLst>
            </p:cNvPr>
            <p:cNvSpPr/>
            <p:nvPr/>
          </p:nvSpPr>
          <p:spPr>
            <a:xfrm>
              <a:off x="1783742" y="3284895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FC3BFDAE-5E03-4345-818F-8443C0ED8996}"/>
                </a:ext>
              </a:extLst>
            </p:cNvPr>
            <p:cNvSpPr/>
            <p:nvPr/>
          </p:nvSpPr>
          <p:spPr>
            <a:xfrm>
              <a:off x="2403943" y="2676140"/>
              <a:ext cx="7227736" cy="453519"/>
            </a:xfrm>
            <a:prstGeom prst="cube">
              <a:avLst>
                <a:gd name="adj" fmla="val 7021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320EAA10-CADB-486B-B968-F140E07C5696}"/>
                </a:ext>
              </a:extLst>
            </p:cNvPr>
            <p:cNvSpPr/>
            <p:nvPr/>
          </p:nvSpPr>
          <p:spPr>
            <a:xfrm>
              <a:off x="3987201" y="344013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5E6C1F0-EE07-4C4B-B28E-6D7D5E89056F}"/>
                </a:ext>
              </a:extLst>
            </p:cNvPr>
            <p:cNvSpPr/>
            <p:nvPr/>
          </p:nvSpPr>
          <p:spPr>
            <a:xfrm>
              <a:off x="5047218" y="343435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478CE48A-A489-4E2B-BEF2-87DAD65CC8EC}"/>
                </a:ext>
              </a:extLst>
            </p:cNvPr>
            <p:cNvSpPr/>
            <p:nvPr/>
          </p:nvSpPr>
          <p:spPr>
            <a:xfrm>
              <a:off x="6102556" y="343419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4436BBA7-B8E3-4A61-AD0D-18F077A7F94C}"/>
                </a:ext>
              </a:extLst>
            </p:cNvPr>
            <p:cNvSpPr/>
            <p:nvPr/>
          </p:nvSpPr>
          <p:spPr>
            <a:xfrm>
              <a:off x="7162573" y="342841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3C14D1-C13B-4222-B2B7-3FCC5670EC7B}"/>
                </a:ext>
              </a:extLst>
            </p:cNvPr>
            <p:cNvSpPr/>
            <p:nvPr/>
          </p:nvSpPr>
          <p:spPr>
            <a:xfrm>
              <a:off x="2988392" y="224172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A547CE0-5C69-4535-ACDF-29C5C1F8FBA3}"/>
                </a:ext>
              </a:extLst>
            </p:cNvPr>
            <p:cNvSpPr/>
            <p:nvPr/>
          </p:nvSpPr>
          <p:spPr>
            <a:xfrm>
              <a:off x="4048409" y="223594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0A09BCC1-245C-481E-92ED-14965B3217CD}"/>
                </a:ext>
              </a:extLst>
            </p:cNvPr>
            <p:cNvSpPr/>
            <p:nvPr/>
          </p:nvSpPr>
          <p:spPr>
            <a:xfrm>
              <a:off x="5100768" y="224172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33B35CDA-ADC8-42D0-AFD9-F1C54DA75D95}"/>
                </a:ext>
              </a:extLst>
            </p:cNvPr>
            <p:cNvSpPr/>
            <p:nvPr/>
          </p:nvSpPr>
          <p:spPr>
            <a:xfrm>
              <a:off x="6160785" y="2235944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90113C69-9246-4C64-8B73-EAE87007E34D}"/>
                </a:ext>
              </a:extLst>
            </p:cNvPr>
            <p:cNvSpPr/>
            <p:nvPr/>
          </p:nvSpPr>
          <p:spPr>
            <a:xfrm>
              <a:off x="7216123" y="223578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E9E3DC7D-96C8-4B73-A9AD-525D4C643CAD}"/>
                </a:ext>
              </a:extLst>
            </p:cNvPr>
            <p:cNvSpPr/>
            <p:nvPr/>
          </p:nvSpPr>
          <p:spPr>
            <a:xfrm>
              <a:off x="8276140" y="2230005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10326DEF-0239-4455-92F7-7B25160DA1D7}"/>
                </a:ext>
              </a:extLst>
            </p:cNvPr>
            <p:cNvSpPr/>
            <p:nvPr/>
          </p:nvSpPr>
          <p:spPr>
            <a:xfrm>
              <a:off x="2431780" y="286132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DCAB9436-D152-4A23-9E62-91224251F5CC}"/>
                </a:ext>
              </a:extLst>
            </p:cNvPr>
            <p:cNvSpPr/>
            <p:nvPr/>
          </p:nvSpPr>
          <p:spPr>
            <a:xfrm>
              <a:off x="3491797" y="285554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33B93B77-9BC5-40C5-A469-524012B23B44}"/>
                </a:ext>
              </a:extLst>
            </p:cNvPr>
            <p:cNvSpPr/>
            <p:nvPr/>
          </p:nvSpPr>
          <p:spPr>
            <a:xfrm>
              <a:off x="4544156" y="286132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30348E67-ECCE-48C0-B639-0DDD32268282}"/>
                </a:ext>
              </a:extLst>
            </p:cNvPr>
            <p:cNvSpPr/>
            <p:nvPr/>
          </p:nvSpPr>
          <p:spPr>
            <a:xfrm>
              <a:off x="5604173" y="2855541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7AE0F65A-A934-400E-BBE2-BD0ABA8636AD}"/>
                </a:ext>
              </a:extLst>
            </p:cNvPr>
            <p:cNvSpPr/>
            <p:nvPr/>
          </p:nvSpPr>
          <p:spPr>
            <a:xfrm>
              <a:off x="6659511" y="285538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9A6A9E4D-A682-4297-A123-45B093EBF205}"/>
                </a:ext>
              </a:extLst>
            </p:cNvPr>
            <p:cNvSpPr/>
            <p:nvPr/>
          </p:nvSpPr>
          <p:spPr>
            <a:xfrm>
              <a:off x="7719528" y="2849602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E15000FA-4AD9-43CA-87B9-8737244B8AE5}"/>
                </a:ext>
              </a:extLst>
            </p:cNvPr>
            <p:cNvSpPr/>
            <p:nvPr/>
          </p:nvSpPr>
          <p:spPr>
            <a:xfrm>
              <a:off x="1880277" y="344591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7398D2FF-CC6D-4EDE-B5A5-DF611C6E809B}"/>
                </a:ext>
              </a:extLst>
            </p:cNvPr>
            <p:cNvSpPr/>
            <p:nvPr/>
          </p:nvSpPr>
          <p:spPr>
            <a:xfrm>
              <a:off x="2940294" y="3440130"/>
              <a:ext cx="735338" cy="742596"/>
            </a:xfrm>
            <a:prstGeom prst="cube">
              <a:avLst>
                <a:gd name="adj" fmla="val 32461"/>
              </a:avLst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A2946B35-0B4A-4F25-8A24-12DA3B6BEF38}"/>
                </a:ext>
              </a:extLst>
            </p:cNvPr>
            <p:cNvSpPr/>
            <p:nvPr/>
          </p:nvSpPr>
          <p:spPr>
            <a:xfrm>
              <a:off x="1518699" y="167697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BEC7A014-3E33-45E4-BF8E-EB1FDB70CE2D}"/>
                </a:ext>
              </a:extLst>
            </p:cNvPr>
            <p:cNvSpPr/>
            <p:nvPr/>
          </p:nvSpPr>
          <p:spPr>
            <a:xfrm>
              <a:off x="2585499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B9C08963-262B-4867-9866-2F6BDBAF9754}"/>
                </a:ext>
              </a:extLst>
            </p:cNvPr>
            <p:cNvSpPr/>
            <p:nvPr/>
          </p:nvSpPr>
          <p:spPr>
            <a:xfrm>
              <a:off x="3600320" y="1676976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2A50E7C-5EF9-4DB8-B5E3-E7168BA73E95}"/>
                </a:ext>
              </a:extLst>
            </p:cNvPr>
            <p:cNvSpPr/>
            <p:nvPr/>
          </p:nvSpPr>
          <p:spPr>
            <a:xfrm>
              <a:off x="4667120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F26707EE-9007-46BE-AD5F-011BD624A257}"/>
                </a:ext>
              </a:extLst>
            </p:cNvPr>
            <p:cNvSpPr/>
            <p:nvPr/>
          </p:nvSpPr>
          <p:spPr>
            <a:xfrm>
              <a:off x="5681941" y="1676975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11CFC8B3-84F3-4A2D-B94B-F1C6013106BA}"/>
                </a:ext>
              </a:extLst>
            </p:cNvPr>
            <p:cNvSpPr/>
            <p:nvPr/>
          </p:nvSpPr>
          <p:spPr>
            <a:xfrm>
              <a:off x="6748741" y="1676974"/>
              <a:ext cx="2771763" cy="2345255"/>
            </a:xfrm>
            <a:prstGeom prst="cube">
              <a:avLst>
                <a:gd name="adj" fmla="val 93484"/>
              </a:avLst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A2FE0E-807D-4D98-8BD8-443979AA0F3E}"/>
              </a:ext>
            </a:extLst>
          </p:cNvPr>
          <p:cNvGrpSpPr/>
          <p:nvPr/>
        </p:nvGrpSpPr>
        <p:grpSpPr>
          <a:xfrm>
            <a:off x="7742057" y="3394292"/>
            <a:ext cx="3757555" cy="1347525"/>
            <a:chOff x="1586868" y="1746883"/>
            <a:chExt cx="7665038" cy="316885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B35A3-4D95-49B1-A143-433F96AEEA9D}"/>
                </a:ext>
              </a:extLst>
            </p:cNvPr>
            <p:cNvSpPr/>
            <p:nvPr/>
          </p:nvSpPr>
          <p:spPr>
            <a:xfrm>
              <a:off x="1586868" y="2004449"/>
              <a:ext cx="3291840" cy="2653721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EE44E5-188E-4E3E-A652-F1FD3A03D57F}"/>
                </a:ext>
              </a:extLst>
            </p:cNvPr>
            <p:cNvSpPr/>
            <p:nvPr/>
          </p:nvSpPr>
          <p:spPr>
            <a:xfrm>
              <a:off x="3888432" y="2879011"/>
              <a:ext cx="875970" cy="1254318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MC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6414C6-D25E-40C2-A9AC-6B2CD83252A7}"/>
                </a:ext>
              </a:extLst>
            </p:cNvPr>
            <p:cNvCxnSpPr/>
            <p:nvPr/>
          </p:nvCxnSpPr>
          <p:spPr>
            <a:xfrm>
              <a:off x="6580456" y="2931789"/>
              <a:ext cx="1725433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arallelogram 1">
              <a:extLst>
                <a:ext uri="{FF2B5EF4-FFF2-40B4-BE49-F238E27FC236}">
                  <a16:creationId xmlns:a16="http://schemas.microsoft.com/office/drawing/2014/main" id="{44C81DAA-2C91-473A-880F-2A4586109D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600197" y="1034008"/>
              <a:ext cx="938833" cy="2364584"/>
            </a:xfrm>
            <a:prstGeom prst="parallelogram">
              <a:avLst>
                <a:gd name="adj" fmla="val 159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B5C993-4DA8-4630-B4D6-E3C165D2B7AE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61" y="1870519"/>
              <a:ext cx="2173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">
              <a:extLst>
                <a:ext uri="{FF2B5EF4-FFF2-40B4-BE49-F238E27FC236}">
                  <a16:creationId xmlns:a16="http://schemas.microsoft.com/office/drawing/2014/main" id="{F25E82A2-A8AC-4485-8B88-B0430F613EE3}"/>
                </a:ext>
              </a:extLst>
            </p:cNvPr>
            <p:cNvSpPr txBox="1"/>
            <p:nvPr/>
          </p:nvSpPr>
          <p:spPr>
            <a:xfrm>
              <a:off x="1786217" y="3207619"/>
              <a:ext cx="1825950" cy="72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057CA8-13D8-4B5E-920C-D2F1F0336FA5}"/>
                </a:ext>
              </a:extLst>
            </p:cNvPr>
            <p:cNvSpPr/>
            <p:nvPr/>
          </p:nvSpPr>
          <p:spPr>
            <a:xfrm>
              <a:off x="5704486" y="2733070"/>
              <a:ext cx="875970" cy="1254318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BoB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67B382F-1616-418E-96DB-5C07260A6EBB}"/>
                </a:ext>
              </a:extLst>
            </p:cNvPr>
            <p:cNvCxnSpPr/>
            <p:nvPr/>
          </p:nvCxnSpPr>
          <p:spPr>
            <a:xfrm>
              <a:off x="4878708" y="3152484"/>
              <a:ext cx="886450" cy="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D6894A-E0AA-4C54-8159-059B49C7A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8708" y="3513295"/>
              <a:ext cx="820538" cy="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Parallelogram 1">
              <a:extLst>
                <a:ext uri="{FF2B5EF4-FFF2-40B4-BE49-F238E27FC236}">
                  <a16:creationId xmlns:a16="http://schemas.microsoft.com/office/drawing/2014/main" id="{6263C713-8BAB-4103-BBD2-7F93C67091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57262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7" name="Parallelogram 1">
              <a:extLst>
                <a:ext uri="{FF2B5EF4-FFF2-40B4-BE49-F238E27FC236}">
                  <a16:creationId xmlns:a16="http://schemas.microsoft.com/office/drawing/2014/main" id="{C078999E-01C7-423B-B068-1537195E9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30505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8" name="Parallelogram 1">
              <a:extLst>
                <a:ext uri="{FF2B5EF4-FFF2-40B4-BE49-F238E27FC236}">
                  <a16:creationId xmlns:a16="http://schemas.microsoft.com/office/drawing/2014/main" id="{9EE9C9D7-D634-4786-B69D-506342B7B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1013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79" name="Parallelogram 1">
              <a:extLst>
                <a:ext uri="{FF2B5EF4-FFF2-40B4-BE49-F238E27FC236}">
                  <a16:creationId xmlns:a16="http://schemas.microsoft.com/office/drawing/2014/main" id="{88DC42AB-DAF1-4D1D-A7C5-F5129FC698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54256" y="2053945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0" name="Parallelogram 1">
              <a:extLst>
                <a:ext uri="{FF2B5EF4-FFF2-40B4-BE49-F238E27FC236}">
                  <a16:creationId xmlns:a16="http://schemas.microsoft.com/office/drawing/2014/main" id="{F40BDB74-5206-49E0-8281-6C9F239C1E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767755" y="2089940"/>
              <a:ext cx="630101" cy="304520"/>
            </a:xfrm>
            <a:prstGeom prst="parallelogram">
              <a:avLst>
                <a:gd name="adj" fmla="val 15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DD061919-AFB6-4ABE-87B0-B90A59F5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9614" y="2570805"/>
              <a:ext cx="0" cy="28611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CD77C6-2070-4EC9-8086-DD97C9FDB341}"/>
                </a:ext>
              </a:extLst>
            </p:cNvPr>
            <p:cNvCxnSpPr/>
            <p:nvPr/>
          </p:nvCxnSpPr>
          <p:spPr>
            <a:xfrm>
              <a:off x="6594587" y="3784821"/>
              <a:ext cx="1725433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arallelogram 1">
              <a:extLst>
                <a:ext uri="{FF2B5EF4-FFF2-40B4-BE49-F238E27FC236}">
                  <a16:creationId xmlns:a16="http://schemas.microsoft.com/office/drawing/2014/main" id="{15AB3658-116B-4372-A72A-891EB3BE59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599533" y="3264025"/>
              <a:ext cx="938833" cy="2364584"/>
            </a:xfrm>
            <a:prstGeom prst="parallelogram">
              <a:avLst>
                <a:gd name="adj" fmla="val 159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10D446-412D-4756-9AB6-A38274D591FE}"/>
                </a:ext>
              </a:extLst>
            </p:cNvPr>
            <p:cNvCxnSpPr>
              <a:cxnSpLocks/>
            </p:cNvCxnSpPr>
            <p:nvPr/>
          </p:nvCxnSpPr>
          <p:spPr>
            <a:xfrm>
              <a:off x="6982865" y="4800250"/>
              <a:ext cx="2173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arallelogram 1">
              <a:extLst>
                <a:ext uri="{FF2B5EF4-FFF2-40B4-BE49-F238E27FC236}">
                  <a16:creationId xmlns:a16="http://schemas.microsoft.com/office/drawing/2014/main" id="{41C6CB1E-0006-4363-8323-00176E8B3E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57262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6" name="Parallelogram 1">
              <a:extLst>
                <a:ext uri="{FF2B5EF4-FFF2-40B4-BE49-F238E27FC236}">
                  <a16:creationId xmlns:a16="http://schemas.microsoft.com/office/drawing/2014/main" id="{FFA66167-233E-419D-A84E-CDE08D4D2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30505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7" name="Parallelogram 1">
              <a:extLst>
                <a:ext uri="{FF2B5EF4-FFF2-40B4-BE49-F238E27FC236}">
                  <a16:creationId xmlns:a16="http://schemas.microsoft.com/office/drawing/2014/main" id="{DC948C99-9C07-4E72-AE2A-2108B45CF0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1013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8" name="Parallelogram 1">
              <a:extLst>
                <a:ext uri="{FF2B5EF4-FFF2-40B4-BE49-F238E27FC236}">
                  <a16:creationId xmlns:a16="http://schemas.microsoft.com/office/drawing/2014/main" id="{198E7D93-FB97-45E6-8F1C-A11FDD77E6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54256" y="4221696"/>
              <a:ext cx="630102" cy="376504"/>
            </a:xfrm>
            <a:prstGeom prst="parallelogram">
              <a:avLst>
                <a:gd name="adj" fmla="val 159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89" name="Parallelogram 1">
              <a:extLst>
                <a:ext uri="{FF2B5EF4-FFF2-40B4-BE49-F238E27FC236}">
                  <a16:creationId xmlns:a16="http://schemas.microsoft.com/office/drawing/2014/main" id="{89E5AD62-D102-4C95-99EA-BD6B71235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767755" y="4257691"/>
              <a:ext cx="630101" cy="304520"/>
            </a:xfrm>
            <a:prstGeom prst="parallelogram">
              <a:avLst>
                <a:gd name="adj" fmla="val 15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90" name="Line 133">
              <a:extLst>
                <a:ext uri="{FF2B5EF4-FFF2-40B4-BE49-F238E27FC236}">
                  <a16:creationId xmlns:a16="http://schemas.microsoft.com/office/drawing/2014/main" id="{D046A81A-6630-4FF6-8CE7-DE747F259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4978" y="3808785"/>
              <a:ext cx="0" cy="28611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40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Memristors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B622A23-6399-444A-95D4-162DD473D50C}"/>
              </a:ext>
            </a:extLst>
          </p:cNvPr>
          <p:cNvSpPr/>
          <p:nvPr/>
        </p:nvSpPr>
        <p:spPr>
          <a:xfrm>
            <a:off x="2329732" y="3848431"/>
            <a:ext cx="7227736" cy="2243598"/>
          </a:xfrm>
          <a:prstGeom prst="cube">
            <a:avLst>
              <a:gd name="adj" fmla="val 7021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FD487EB-DBA0-4C4E-8C48-9B1C8AF55A6F}"/>
              </a:ext>
            </a:extLst>
          </p:cNvPr>
          <p:cNvSpPr/>
          <p:nvPr/>
        </p:nvSpPr>
        <p:spPr>
          <a:xfrm>
            <a:off x="2005053" y="4675366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66FB6B4-B06F-4732-8CFF-DDEC54976ED2}"/>
              </a:ext>
            </a:extLst>
          </p:cNvPr>
          <p:cNvSpPr/>
          <p:nvPr/>
        </p:nvSpPr>
        <p:spPr>
          <a:xfrm>
            <a:off x="2594775" y="4085987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F0281D7-0C85-47E0-9DA0-BBBC9A1E546F}"/>
              </a:ext>
            </a:extLst>
          </p:cNvPr>
          <p:cNvSpPr/>
          <p:nvPr/>
        </p:nvSpPr>
        <p:spPr>
          <a:xfrm>
            <a:off x="3214976" y="3477232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D50820D2-CB88-4A75-BE13-9432E5F0C072}"/>
              </a:ext>
            </a:extLst>
          </p:cNvPr>
          <p:cNvSpPr/>
          <p:nvPr/>
        </p:nvSpPr>
        <p:spPr>
          <a:xfrm>
            <a:off x="4798234" y="424122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1477A3A8-9A40-4E3D-9729-951AF3A44547}"/>
              </a:ext>
            </a:extLst>
          </p:cNvPr>
          <p:cNvSpPr/>
          <p:nvPr/>
        </p:nvSpPr>
        <p:spPr>
          <a:xfrm>
            <a:off x="5858251" y="423544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23576FC2-AEAE-4E0D-AE5A-052483220435}"/>
              </a:ext>
            </a:extLst>
          </p:cNvPr>
          <p:cNvSpPr/>
          <p:nvPr/>
        </p:nvSpPr>
        <p:spPr>
          <a:xfrm>
            <a:off x="6913589" y="423528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0F8DC967-5025-4050-AD3B-49459277C4E0}"/>
              </a:ext>
            </a:extLst>
          </p:cNvPr>
          <p:cNvSpPr/>
          <p:nvPr/>
        </p:nvSpPr>
        <p:spPr>
          <a:xfrm>
            <a:off x="7973606" y="422950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B35BB633-F061-4C9C-A585-5219C5E73518}"/>
              </a:ext>
            </a:extLst>
          </p:cNvPr>
          <p:cNvSpPr/>
          <p:nvPr/>
        </p:nvSpPr>
        <p:spPr>
          <a:xfrm>
            <a:off x="3799425" y="304281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BA453E22-1103-4EEB-98A6-75D9395F5C1B}"/>
              </a:ext>
            </a:extLst>
          </p:cNvPr>
          <p:cNvSpPr/>
          <p:nvPr/>
        </p:nvSpPr>
        <p:spPr>
          <a:xfrm>
            <a:off x="4859442" y="303703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D6014D82-07EF-4169-A3C2-D779A211D561}"/>
              </a:ext>
            </a:extLst>
          </p:cNvPr>
          <p:cNvSpPr/>
          <p:nvPr/>
        </p:nvSpPr>
        <p:spPr>
          <a:xfrm>
            <a:off x="5911801" y="304281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38DAE541-4D17-423F-88B0-F0E466B4FEFF}"/>
              </a:ext>
            </a:extLst>
          </p:cNvPr>
          <p:cNvSpPr/>
          <p:nvPr/>
        </p:nvSpPr>
        <p:spPr>
          <a:xfrm>
            <a:off x="6971818" y="303703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AF7E3B75-4829-4B53-A0BE-4FD6C2136C91}"/>
              </a:ext>
            </a:extLst>
          </p:cNvPr>
          <p:cNvSpPr/>
          <p:nvPr/>
        </p:nvSpPr>
        <p:spPr>
          <a:xfrm>
            <a:off x="8027156" y="3036877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699FEA8B-B5C9-4467-82FC-FAFC013E1E38}"/>
              </a:ext>
            </a:extLst>
          </p:cNvPr>
          <p:cNvSpPr/>
          <p:nvPr/>
        </p:nvSpPr>
        <p:spPr>
          <a:xfrm>
            <a:off x="9087173" y="3031097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59689A6E-5CE1-4966-AAE1-777192A27DEF}"/>
              </a:ext>
            </a:extLst>
          </p:cNvPr>
          <p:cNvSpPr/>
          <p:nvPr/>
        </p:nvSpPr>
        <p:spPr>
          <a:xfrm>
            <a:off x="3242813" y="366241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87F47767-35A8-4713-AE61-DF8AB94D6E4D}"/>
              </a:ext>
            </a:extLst>
          </p:cNvPr>
          <p:cNvSpPr/>
          <p:nvPr/>
        </p:nvSpPr>
        <p:spPr>
          <a:xfrm>
            <a:off x="4302830" y="365663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7200D659-268E-4EAC-80A9-254FB3060171}"/>
              </a:ext>
            </a:extLst>
          </p:cNvPr>
          <p:cNvSpPr/>
          <p:nvPr/>
        </p:nvSpPr>
        <p:spPr>
          <a:xfrm>
            <a:off x="5355189" y="366241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B5FC8A24-20EB-455B-AFBB-751CB83E7809}"/>
              </a:ext>
            </a:extLst>
          </p:cNvPr>
          <p:cNvSpPr/>
          <p:nvPr/>
        </p:nvSpPr>
        <p:spPr>
          <a:xfrm>
            <a:off x="6415206" y="365663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EC9A0043-96D7-43AF-9104-A61100E0CBD9}"/>
              </a:ext>
            </a:extLst>
          </p:cNvPr>
          <p:cNvSpPr/>
          <p:nvPr/>
        </p:nvSpPr>
        <p:spPr>
          <a:xfrm>
            <a:off x="7470544" y="3656474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D00AB3-644A-4FDA-AE7E-59EC4D7FA86C}"/>
              </a:ext>
            </a:extLst>
          </p:cNvPr>
          <p:cNvSpPr/>
          <p:nvPr/>
        </p:nvSpPr>
        <p:spPr>
          <a:xfrm>
            <a:off x="8530561" y="3650694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EDFE15EB-DC74-4C24-B4E6-1710A949F115}"/>
              </a:ext>
            </a:extLst>
          </p:cNvPr>
          <p:cNvSpPr/>
          <p:nvPr/>
        </p:nvSpPr>
        <p:spPr>
          <a:xfrm>
            <a:off x="2691310" y="424700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AFA34925-0DDB-45B7-AB2C-BE835B77D5D2}"/>
              </a:ext>
            </a:extLst>
          </p:cNvPr>
          <p:cNvSpPr/>
          <p:nvPr/>
        </p:nvSpPr>
        <p:spPr>
          <a:xfrm>
            <a:off x="3751327" y="424122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BCBA2062-1F25-4790-BA78-70C1043450BB}"/>
              </a:ext>
            </a:extLst>
          </p:cNvPr>
          <p:cNvSpPr/>
          <p:nvPr/>
        </p:nvSpPr>
        <p:spPr>
          <a:xfrm>
            <a:off x="2329732" y="2478068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76FB90C-A80D-43FE-97C2-FC5612BB5071}"/>
              </a:ext>
            </a:extLst>
          </p:cNvPr>
          <p:cNvSpPr/>
          <p:nvPr/>
        </p:nvSpPr>
        <p:spPr>
          <a:xfrm>
            <a:off x="3396532" y="2478067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C26D0AEA-762F-4E18-A753-28E20F66E858}"/>
              </a:ext>
            </a:extLst>
          </p:cNvPr>
          <p:cNvSpPr/>
          <p:nvPr/>
        </p:nvSpPr>
        <p:spPr>
          <a:xfrm>
            <a:off x="4411353" y="2478068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CD93F47E-06CF-46B1-B2BA-A0B31E665CEE}"/>
              </a:ext>
            </a:extLst>
          </p:cNvPr>
          <p:cNvSpPr/>
          <p:nvPr/>
        </p:nvSpPr>
        <p:spPr>
          <a:xfrm>
            <a:off x="5478153" y="2478067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CF94AD47-7D60-48FD-81E6-B568821CA922}"/>
              </a:ext>
            </a:extLst>
          </p:cNvPr>
          <p:cNvSpPr/>
          <p:nvPr/>
        </p:nvSpPr>
        <p:spPr>
          <a:xfrm>
            <a:off x="6492974" y="2478067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E23539C5-2F8B-40BA-AB6C-BB8BD4AB03B1}"/>
              </a:ext>
            </a:extLst>
          </p:cNvPr>
          <p:cNvSpPr/>
          <p:nvPr/>
        </p:nvSpPr>
        <p:spPr>
          <a:xfrm>
            <a:off x="7559774" y="2478066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D5A060B-58C9-4C7A-8352-CE55EF57406C}"/>
              </a:ext>
            </a:extLst>
          </p:cNvPr>
          <p:cNvSpPr/>
          <p:nvPr/>
        </p:nvSpPr>
        <p:spPr>
          <a:xfrm>
            <a:off x="2005053" y="4065105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C4930D4-4989-49FC-822A-7B4D2B4B3DCA}"/>
              </a:ext>
            </a:extLst>
          </p:cNvPr>
          <p:cNvSpPr/>
          <p:nvPr/>
        </p:nvSpPr>
        <p:spPr>
          <a:xfrm>
            <a:off x="2594775" y="3475726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8564E79-8449-4B19-A995-8C0669DE140C}"/>
              </a:ext>
            </a:extLst>
          </p:cNvPr>
          <p:cNvSpPr/>
          <p:nvPr/>
        </p:nvSpPr>
        <p:spPr>
          <a:xfrm>
            <a:off x="3214976" y="2866971"/>
            <a:ext cx="7227736" cy="453519"/>
          </a:xfrm>
          <a:prstGeom prst="cube">
            <a:avLst>
              <a:gd name="adj" fmla="val 702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E93F74E7-B362-483B-B4A3-EF22F34AB766}"/>
              </a:ext>
            </a:extLst>
          </p:cNvPr>
          <p:cNvSpPr/>
          <p:nvPr/>
        </p:nvSpPr>
        <p:spPr>
          <a:xfrm>
            <a:off x="4798234" y="3630961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F5731A5D-BD59-465D-84E4-3E07904B0B5C}"/>
              </a:ext>
            </a:extLst>
          </p:cNvPr>
          <p:cNvSpPr/>
          <p:nvPr/>
        </p:nvSpPr>
        <p:spPr>
          <a:xfrm>
            <a:off x="5858251" y="3625181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4ECA050E-F872-4E7B-940D-41330F30E3F7}"/>
              </a:ext>
            </a:extLst>
          </p:cNvPr>
          <p:cNvSpPr/>
          <p:nvPr/>
        </p:nvSpPr>
        <p:spPr>
          <a:xfrm>
            <a:off x="6913589" y="362502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F8D76FA-3DDB-4D3B-AC1E-9C372694B229}"/>
              </a:ext>
            </a:extLst>
          </p:cNvPr>
          <p:cNvSpPr/>
          <p:nvPr/>
        </p:nvSpPr>
        <p:spPr>
          <a:xfrm>
            <a:off x="7973606" y="361924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C9A9F239-DE86-4F05-B625-C5A465CD9F4F}"/>
              </a:ext>
            </a:extLst>
          </p:cNvPr>
          <p:cNvSpPr/>
          <p:nvPr/>
        </p:nvSpPr>
        <p:spPr>
          <a:xfrm>
            <a:off x="3799425" y="2432555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6D468F79-C222-4F0B-B50D-BC0B68E7CF93}"/>
              </a:ext>
            </a:extLst>
          </p:cNvPr>
          <p:cNvSpPr/>
          <p:nvPr/>
        </p:nvSpPr>
        <p:spPr>
          <a:xfrm>
            <a:off x="4859442" y="2426775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3B25A4E2-3E03-4909-8DEF-0679979EC833}"/>
              </a:ext>
            </a:extLst>
          </p:cNvPr>
          <p:cNvSpPr/>
          <p:nvPr/>
        </p:nvSpPr>
        <p:spPr>
          <a:xfrm>
            <a:off x="5911801" y="2432555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72B2B474-CD63-4B14-92BB-9E6118B2E1B5}"/>
              </a:ext>
            </a:extLst>
          </p:cNvPr>
          <p:cNvSpPr/>
          <p:nvPr/>
        </p:nvSpPr>
        <p:spPr>
          <a:xfrm>
            <a:off x="6971818" y="2426775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FF7F7D37-31AD-4D31-BFDF-59320FC9FA7C}"/>
              </a:ext>
            </a:extLst>
          </p:cNvPr>
          <p:cNvSpPr/>
          <p:nvPr/>
        </p:nvSpPr>
        <p:spPr>
          <a:xfrm>
            <a:off x="8027156" y="242661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0D63E33E-41BC-410C-88E0-231D7A66C46A}"/>
              </a:ext>
            </a:extLst>
          </p:cNvPr>
          <p:cNvSpPr/>
          <p:nvPr/>
        </p:nvSpPr>
        <p:spPr>
          <a:xfrm>
            <a:off x="9087173" y="2420836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11D0B02C-BDFA-4F85-A149-0ABAD15ED7C0}"/>
              </a:ext>
            </a:extLst>
          </p:cNvPr>
          <p:cNvSpPr/>
          <p:nvPr/>
        </p:nvSpPr>
        <p:spPr>
          <a:xfrm>
            <a:off x="3242813" y="305215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F568D7C3-3D59-4090-9FC4-312A43B21E8D}"/>
              </a:ext>
            </a:extLst>
          </p:cNvPr>
          <p:cNvSpPr/>
          <p:nvPr/>
        </p:nvSpPr>
        <p:spPr>
          <a:xfrm>
            <a:off x="4302830" y="304637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7E609D06-756E-471D-A733-677599643AE6}"/>
              </a:ext>
            </a:extLst>
          </p:cNvPr>
          <p:cNvSpPr/>
          <p:nvPr/>
        </p:nvSpPr>
        <p:spPr>
          <a:xfrm>
            <a:off x="5355189" y="305215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84B4A658-E8A7-4A6D-9D83-0049CF68EC77}"/>
              </a:ext>
            </a:extLst>
          </p:cNvPr>
          <p:cNvSpPr/>
          <p:nvPr/>
        </p:nvSpPr>
        <p:spPr>
          <a:xfrm>
            <a:off x="6415206" y="3046372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6706926B-4821-4F55-86BC-C835940EF7BE}"/>
              </a:ext>
            </a:extLst>
          </p:cNvPr>
          <p:cNvSpPr/>
          <p:nvPr/>
        </p:nvSpPr>
        <p:spPr>
          <a:xfrm>
            <a:off x="7470544" y="304621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784FF10A-FD98-4485-977B-07D8F83E97A8}"/>
              </a:ext>
            </a:extLst>
          </p:cNvPr>
          <p:cNvSpPr/>
          <p:nvPr/>
        </p:nvSpPr>
        <p:spPr>
          <a:xfrm>
            <a:off x="8530561" y="3040433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F2B72252-AC0E-4FC7-8B68-3C4E581C91C6}"/>
              </a:ext>
            </a:extLst>
          </p:cNvPr>
          <p:cNvSpPr/>
          <p:nvPr/>
        </p:nvSpPr>
        <p:spPr>
          <a:xfrm>
            <a:off x="2691310" y="3636741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CD60437D-E51F-47BA-A61C-4CBB6185A78D}"/>
              </a:ext>
            </a:extLst>
          </p:cNvPr>
          <p:cNvSpPr/>
          <p:nvPr/>
        </p:nvSpPr>
        <p:spPr>
          <a:xfrm>
            <a:off x="3751327" y="3630961"/>
            <a:ext cx="735338" cy="742596"/>
          </a:xfrm>
          <a:prstGeom prst="cube">
            <a:avLst>
              <a:gd name="adj" fmla="val 32461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1357005-2A9B-4C90-B866-4DF5BC8E8A43}"/>
              </a:ext>
            </a:extLst>
          </p:cNvPr>
          <p:cNvSpPr/>
          <p:nvPr/>
        </p:nvSpPr>
        <p:spPr>
          <a:xfrm>
            <a:off x="2329732" y="1867807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C9AB572-C5D2-445D-B26D-D9E84346B135}"/>
              </a:ext>
            </a:extLst>
          </p:cNvPr>
          <p:cNvSpPr/>
          <p:nvPr/>
        </p:nvSpPr>
        <p:spPr>
          <a:xfrm>
            <a:off x="3396532" y="1867806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6690548-8776-495B-A998-87B1F368B62A}"/>
              </a:ext>
            </a:extLst>
          </p:cNvPr>
          <p:cNvSpPr/>
          <p:nvPr/>
        </p:nvSpPr>
        <p:spPr>
          <a:xfrm>
            <a:off x="4411353" y="1867807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344AFE01-0D11-4E05-9B02-79D7A9C157BE}"/>
              </a:ext>
            </a:extLst>
          </p:cNvPr>
          <p:cNvSpPr/>
          <p:nvPr/>
        </p:nvSpPr>
        <p:spPr>
          <a:xfrm>
            <a:off x="5478153" y="1867806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0D72E932-8467-4704-A13D-4C5CE73D7EB2}"/>
              </a:ext>
            </a:extLst>
          </p:cNvPr>
          <p:cNvSpPr/>
          <p:nvPr/>
        </p:nvSpPr>
        <p:spPr>
          <a:xfrm>
            <a:off x="6492974" y="1867806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697E9BE8-85FC-4131-B8AE-4637AD1A656E}"/>
              </a:ext>
            </a:extLst>
          </p:cNvPr>
          <p:cNvSpPr/>
          <p:nvPr/>
        </p:nvSpPr>
        <p:spPr>
          <a:xfrm>
            <a:off x="7559774" y="1867805"/>
            <a:ext cx="2771763" cy="2345255"/>
          </a:xfrm>
          <a:prstGeom prst="cube">
            <a:avLst>
              <a:gd name="adj" fmla="val 93484"/>
            </a:avLst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7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19"/>
            <a:ext cx="10058400" cy="1023442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+mn-lt"/>
              </a:rPr>
              <a:t> In-Situ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77BF-D2DA-4D43-B1AC-0000FE3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9609C3C-8647-4B95-854B-850C60287994}" type="slidenum">
              <a:rPr lang="en-US" smtClean="0"/>
              <a:t>9</a:t>
            </a:fld>
            <a:endParaRPr lang="en-US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BF01239-068B-4E24-9C84-4639D483D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74" y="1906269"/>
            <a:ext cx="3838456" cy="40480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F61BC53-49E3-4FD5-BD99-121AFADE8129}"/>
              </a:ext>
            </a:extLst>
          </p:cNvPr>
          <p:cNvSpPr txBox="1"/>
          <p:nvPr/>
        </p:nvSpPr>
        <p:spPr>
          <a:xfrm>
            <a:off x="5904744" y="1889946"/>
            <a:ext cx="54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41DC9B-8702-45E9-BA81-4035704BC2EE}"/>
              </a:ext>
            </a:extLst>
          </p:cNvPr>
          <p:cNvSpPr txBox="1"/>
          <p:nvPr/>
        </p:nvSpPr>
        <p:spPr>
          <a:xfrm>
            <a:off x="5899500" y="2525353"/>
            <a:ext cx="54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5098F2-F747-4746-A94B-776EC346F580}"/>
              </a:ext>
            </a:extLst>
          </p:cNvPr>
          <p:cNvSpPr txBox="1"/>
          <p:nvPr/>
        </p:nvSpPr>
        <p:spPr>
          <a:xfrm>
            <a:off x="5899500" y="3160760"/>
            <a:ext cx="54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3A7DCE-5284-4872-9B40-B6BA65ECA93F}"/>
              </a:ext>
            </a:extLst>
          </p:cNvPr>
          <p:cNvSpPr txBox="1"/>
          <p:nvPr/>
        </p:nvSpPr>
        <p:spPr>
          <a:xfrm>
            <a:off x="5904744" y="3796167"/>
            <a:ext cx="54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4895705-92F3-4AFF-A173-508E46C2FC11}"/>
              </a:ext>
            </a:extLst>
          </p:cNvPr>
          <p:cNvSpPr txBox="1"/>
          <p:nvPr/>
        </p:nvSpPr>
        <p:spPr>
          <a:xfrm>
            <a:off x="1844892" y="2162323"/>
            <a:ext cx="56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01FC69-4E45-4220-B7D3-0CCCC4526855}"/>
              </a:ext>
            </a:extLst>
          </p:cNvPr>
          <p:cNvSpPr txBox="1"/>
          <p:nvPr/>
        </p:nvSpPr>
        <p:spPr>
          <a:xfrm>
            <a:off x="2960973" y="2485142"/>
            <a:ext cx="618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9C4561-951F-4035-B776-AFEB20416AA2}"/>
              </a:ext>
            </a:extLst>
          </p:cNvPr>
          <p:cNvSpPr txBox="1"/>
          <p:nvPr/>
        </p:nvSpPr>
        <p:spPr>
          <a:xfrm>
            <a:off x="2396832" y="3051691"/>
            <a:ext cx="169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I1 = V1.G1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17831E-DDE5-4C51-B237-0C5469549F68}"/>
              </a:ext>
            </a:extLst>
          </p:cNvPr>
          <p:cNvSpPr txBox="1"/>
          <p:nvPr/>
        </p:nvSpPr>
        <p:spPr>
          <a:xfrm>
            <a:off x="1861234" y="3352125"/>
            <a:ext cx="56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19A744-498D-4D32-B1F8-400FF67FDB45}"/>
              </a:ext>
            </a:extLst>
          </p:cNvPr>
          <p:cNvSpPr txBox="1"/>
          <p:nvPr/>
        </p:nvSpPr>
        <p:spPr>
          <a:xfrm>
            <a:off x="2937389" y="3706308"/>
            <a:ext cx="618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0FD916-5878-43F9-B1E1-DC1C739FDDFD}"/>
              </a:ext>
            </a:extLst>
          </p:cNvPr>
          <p:cNvSpPr txBox="1"/>
          <p:nvPr/>
        </p:nvSpPr>
        <p:spPr>
          <a:xfrm>
            <a:off x="2396832" y="4351264"/>
            <a:ext cx="169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I2 = V2.G2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0EB5B4D-11CE-420E-B7D4-6666247F774D}"/>
              </a:ext>
            </a:extLst>
          </p:cNvPr>
          <p:cNvSpPr txBox="1"/>
          <p:nvPr/>
        </p:nvSpPr>
        <p:spPr>
          <a:xfrm>
            <a:off x="1541001" y="5106914"/>
            <a:ext cx="2307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 = I1 + I2 =</a:t>
            </a:r>
          </a:p>
          <a:p>
            <a:pPr algn="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V1.G1 + V2.G2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EBBCF6-CFF7-4744-A5E8-F2652A474D4F}"/>
              </a:ext>
            </a:extLst>
          </p:cNvPr>
          <p:cNvGrpSpPr/>
          <p:nvPr/>
        </p:nvGrpSpPr>
        <p:grpSpPr>
          <a:xfrm>
            <a:off x="7481624" y="1909551"/>
            <a:ext cx="2765351" cy="2457242"/>
            <a:chOff x="6901621" y="1906859"/>
            <a:chExt cx="2765351" cy="245724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A572381-F196-44B4-A411-F93DC2740EDF}"/>
                </a:ext>
              </a:extLst>
            </p:cNvPr>
            <p:cNvGrpSpPr/>
            <p:nvPr/>
          </p:nvGrpSpPr>
          <p:grpSpPr>
            <a:xfrm>
              <a:off x="6901621" y="1906859"/>
              <a:ext cx="2765351" cy="513520"/>
              <a:chOff x="6899886" y="1906859"/>
              <a:chExt cx="2765351" cy="51352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14264B9-44AE-4D03-AE47-5FF0C53B2295}"/>
                  </a:ext>
                </a:extLst>
              </p:cNvPr>
              <p:cNvGrpSpPr/>
              <p:nvPr/>
            </p:nvGrpSpPr>
            <p:grpSpPr>
              <a:xfrm>
                <a:off x="6899886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F5C3DA8-EB10-4D2D-8667-91CBDCA1B05A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814A0E-D0C1-4540-8C21-F6D39CC3B6A1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507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00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05DC024-4152-4CA9-A5B0-EE55251CB77A}"/>
                  </a:ext>
                </a:extLst>
              </p:cNvPr>
              <p:cNvGrpSpPr/>
              <p:nvPr/>
            </p:nvGrpSpPr>
            <p:grpSpPr>
              <a:xfrm>
                <a:off x="7600247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8C07670-5B9D-4821-9828-8340A354C653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3D222AD-FAEB-45B5-B98C-D00724BD1E52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5479E6B-97D1-4CC8-8FC8-DE3E372CEE54}"/>
                  </a:ext>
                </a:extLst>
              </p:cNvPr>
              <p:cNvGrpSpPr/>
              <p:nvPr/>
            </p:nvGrpSpPr>
            <p:grpSpPr>
              <a:xfrm>
                <a:off x="8300608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661ECB8-979B-492F-9A2D-9849DD448A66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A19C926-D70B-405A-B042-8234B763003E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5E46D1B-079A-4934-9551-4C044ECECBD2}"/>
                  </a:ext>
                </a:extLst>
              </p:cNvPr>
              <p:cNvGrpSpPr/>
              <p:nvPr/>
            </p:nvGrpSpPr>
            <p:grpSpPr>
              <a:xfrm>
                <a:off x="9000970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C126834-011D-4CBD-AC00-0C1087B584B1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B18AD7E-5EA6-4885-A4A2-05CAB5F9E555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299C550-9E57-4C2C-9412-6AE5D0CCF6AA}"/>
                </a:ext>
              </a:extLst>
            </p:cNvPr>
            <p:cNvGrpSpPr/>
            <p:nvPr/>
          </p:nvGrpSpPr>
          <p:grpSpPr>
            <a:xfrm>
              <a:off x="6901621" y="2554766"/>
              <a:ext cx="2765351" cy="513520"/>
              <a:chOff x="6899886" y="1906859"/>
              <a:chExt cx="2765351" cy="51352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E2CF755-0563-4B77-8B0C-FFDE5A271641}"/>
                  </a:ext>
                </a:extLst>
              </p:cNvPr>
              <p:cNvGrpSpPr/>
              <p:nvPr/>
            </p:nvGrpSpPr>
            <p:grpSpPr>
              <a:xfrm>
                <a:off x="6899886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5A82913-E02E-4699-AFCE-523007B2B6EA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AED04FE-D3AF-4B8D-857D-45ADF89E1711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10E5942-BB1D-4EF5-B754-1D9606AE64D5}"/>
                  </a:ext>
                </a:extLst>
              </p:cNvPr>
              <p:cNvGrpSpPr/>
              <p:nvPr/>
            </p:nvGrpSpPr>
            <p:grpSpPr>
              <a:xfrm>
                <a:off x="7600247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49EF59F-9C30-4F89-A07B-794DF32A9F45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C93E261-142F-4466-8D25-D8FF3ECB353C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FB07587-7553-49BD-B9A0-EB4B12C2C774}"/>
                  </a:ext>
                </a:extLst>
              </p:cNvPr>
              <p:cNvGrpSpPr/>
              <p:nvPr/>
            </p:nvGrpSpPr>
            <p:grpSpPr>
              <a:xfrm>
                <a:off x="8300608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D8A7B86E-D284-4667-A424-914429603DF2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C9CB8E9-0538-4FE9-9CF4-8DB49838F783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7FF55894-A02C-4E78-ABDC-00FCDE7E5516}"/>
                  </a:ext>
                </a:extLst>
              </p:cNvPr>
              <p:cNvGrpSpPr/>
              <p:nvPr/>
            </p:nvGrpSpPr>
            <p:grpSpPr>
              <a:xfrm>
                <a:off x="9000970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05D331BD-0A80-4199-9A4F-D1B3BAF91E8A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FF3F30E-C56E-44FA-A4CD-3A34C67241C3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132506A-1017-4650-B40C-BC40E136DD4C}"/>
                </a:ext>
              </a:extLst>
            </p:cNvPr>
            <p:cNvGrpSpPr/>
            <p:nvPr/>
          </p:nvGrpSpPr>
          <p:grpSpPr>
            <a:xfrm>
              <a:off x="6901621" y="3850581"/>
              <a:ext cx="2765351" cy="513520"/>
              <a:chOff x="6899886" y="1906859"/>
              <a:chExt cx="2765351" cy="513520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2719CAC-BA78-4E6C-9B9C-8380A52E7007}"/>
                  </a:ext>
                </a:extLst>
              </p:cNvPr>
              <p:cNvGrpSpPr/>
              <p:nvPr/>
            </p:nvGrpSpPr>
            <p:grpSpPr>
              <a:xfrm>
                <a:off x="6899886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4CA70DB-FEB1-4BA7-AFC3-DD93D08DBCC4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8A5699D-2C67-4E34-BDFB-A743FA0B3597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30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AC679DD-7DE3-430C-9DE8-1641D9C966D9}"/>
                  </a:ext>
                </a:extLst>
              </p:cNvPr>
              <p:cNvGrpSpPr/>
              <p:nvPr/>
            </p:nvGrpSpPr>
            <p:grpSpPr>
              <a:xfrm>
                <a:off x="7600247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B59931D-7C15-4C3E-91C3-D1614043E124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DE276DB-E2CC-4F37-85D6-1AB1D56BC750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31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E6C7F11-252C-4D80-BA22-A034A0263632}"/>
                  </a:ext>
                </a:extLst>
              </p:cNvPr>
              <p:cNvGrpSpPr/>
              <p:nvPr/>
            </p:nvGrpSpPr>
            <p:grpSpPr>
              <a:xfrm>
                <a:off x="8300608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EF5B9E8-508C-41AC-BBBD-1EB5E8391846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29893A20-3020-43AB-AB89-ED4AC7CD00C9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32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071117BF-8430-46F0-AF95-4B951F7BFA92}"/>
                  </a:ext>
                </a:extLst>
              </p:cNvPr>
              <p:cNvGrpSpPr/>
              <p:nvPr/>
            </p:nvGrpSpPr>
            <p:grpSpPr>
              <a:xfrm>
                <a:off x="9000970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B0CCF60-B9F2-4AB1-B0CE-FB0BF77ACB8E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D3861A8-8E09-4512-956B-AB136B726796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33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1A14611-48AC-4240-8922-7D771009657A}"/>
                </a:ext>
              </a:extLst>
            </p:cNvPr>
            <p:cNvGrpSpPr/>
            <p:nvPr/>
          </p:nvGrpSpPr>
          <p:grpSpPr>
            <a:xfrm>
              <a:off x="6901621" y="3202673"/>
              <a:ext cx="2765351" cy="513520"/>
              <a:chOff x="6899886" y="1906859"/>
              <a:chExt cx="2765351" cy="51352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23A6B695-DEE8-4E9D-A34E-98B522B11418}"/>
                  </a:ext>
                </a:extLst>
              </p:cNvPr>
              <p:cNvGrpSpPr/>
              <p:nvPr/>
            </p:nvGrpSpPr>
            <p:grpSpPr>
              <a:xfrm>
                <a:off x="6899886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4FB85DF-5D38-4980-955E-653E75CCB1EB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AE2E7AB-3D2A-4CB8-8AB3-4BFC83B6185D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488C8441-6DA9-4ED3-BFCD-2B176A012ADE}"/>
                  </a:ext>
                </a:extLst>
              </p:cNvPr>
              <p:cNvGrpSpPr/>
              <p:nvPr/>
            </p:nvGrpSpPr>
            <p:grpSpPr>
              <a:xfrm>
                <a:off x="7600247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B7BF693-28D1-4B45-B6B2-C5E8C2C7B5B6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8303422B-2223-4594-A5BE-3EBD9A6F59FC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380AA3E-2A4A-4882-A1D4-8E4B8807100C}"/>
                  </a:ext>
                </a:extLst>
              </p:cNvPr>
              <p:cNvGrpSpPr/>
              <p:nvPr/>
            </p:nvGrpSpPr>
            <p:grpSpPr>
              <a:xfrm>
                <a:off x="8300608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23512F5-A76D-4757-934E-78E5938E1F92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1B45365-7777-4C5F-9F7B-7EA8D5D57157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22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9448DD7-E8D2-4384-B06D-68CE2FFA9E02}"/>
                  </a:ext>
                </a:extLst>
              </p:cNvPr>
              <p:cNvGrpSpPr/>
              <p:nvPr/>
            </p:nvGrpSpPr>
            <p:grpSpPr>
              <a:xfrm>
                <a:off x="9000970" y="1906859"/>
                <a:ext cx="664267" cy="513520"/>
                <a:chOff x="6663717" y="1594085"/>
                <a:chExt cx="664267" cy="51352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31FF2B3-369A-45F2-BCE0-5EFE65F7FB2E}"/>
                    </a:ext>
                  </a:extLst>
                </p:cNvPr>
                <p:cNvSpPr/>
                <p:nvPr/>
              </p:nvSpPr>
              <p:spPr>
                <a:xfrm>
                  <a:off x="6717646" y="1648409"/>
                  <a:ext cx="527832" cy="45919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3172A3F-2905-470E-B6D9-2D8099D39DC1}"/>
                    </a:ext>
                  </a:extLst>
                </p:cNvPr>
                <p:cNvSpPr txBox="1"/>
                <p:nvPr/>
              </p:nvSpPr>
              <p:spPr>
                <a:xfrm>
                  <a:off x="6663717" y="1594085"/>
                  <a:ext cx="664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sz="2400" b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8CA045C-F7D4-41FF-A78B-F7D6A9A6AF64}"/>
              </a:ext>
            </a:extLst>
          </p:cNvPr>
          <p:cNvGrpSpPr/>
          <p:nvPr/>
        </p:nvGrpSpPr>
        <p:grpSpPr>
          <a:xfrm>
            <a:off x="7552733" y="4628286"/>
            <a:ext cx="492896" cy="478628"/>
            <a:chOff x="10148389" y="3505646"/>
            <a:chExt cx="492896" cy="47862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861D69-3985-4468-B14A-E4305BC5D2A5}"/>
                </a:ext>
              </a:extLst>
            </p:cNvPr>
            <p:cNvSpPr/>
            <p:nvPr/>
          </p:nvSpPr>
          <p:spPr>
            <a:xfrm>
              <a:off x="10148389" y="3602829"/>
              <a:ext cx="492896" cy="3814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292E4E1-A984-45DC-BEF0-0F46CE4EC2BD}"/>
                </a:ext>
              </a:extLst>
            </p:cNvPr>
            <p:cNvSpPr/>
            <p:nvPr/>
          </p:nvSpPr>
          <p:spPr>
            <a:xfrm>
              <a:off x="10159837" y="350564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BD716D6-F4B9-4B20-A1A0-F0F14B1CF75D}"/>
              </a:ext>
            </a:extLst>
          </p:cNvPr>
          <p:cNvGrpSpPr/>
          <p:nvPr/>
        </p:nvGrpSpPr>
        <p:grpSpPr>
          <a:xfrm>
            <a:off x="8264303" y="4628286"/>
            <a:ext cx="492896" cy="478628"/>
            <a:chOff x="10148389" y="3505646"/>
            <a:chExt cx="492896" cy="478628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89E4E25-EB7B-489D-B8F1-9455A39F3A36}"/>
                </a:ext>
              </a:extLst>
            </p:cNvPr>
            <p:cNvSpPr/>
            <p:nvPr/>
          </p:nvSpPr>
          <p:spPr>
            <a:xfrm>
              <a:off x="10148389" y="3602829"/>
              <a:ext cx="492896" cy="3814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E97B4F6-7809-40FD-84B4-05C8E543E039}"/>
                </a:ext>
              </a:extLst>
            </p:cNvPr>
            <p:cNvSpPr/>
            <p:nvPr/>
          </p:nvSpPr>
          <p:spPr>
            <a:xfrm>
              <a:off x="10159837" y="350564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A5E2EC7-F005-49D4-ABF6-BA1767228906}"/>
              </a:ext>
            </a:extLst>
          </p:cNvPr>
          <p:cNvGrpSpPr/>
          <p:nvPr/>
        </p:nvGrpSpPr>
        <p:grpSpPr>
          <a:xfrm>
            <a:off x="8975873" y="4628286"/>
            <a:ext cx="492896" cy="478628"/>
            <a:chOff x="10148389" y="3505646"/>
            <a:chExt cx="492896" cy="47862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440374E-46A0-4455-A888-07A480CDA1EC}"/>
                </a:ext>
              </a:extLst>
            </p:cNvPr>
            <p:cNvSpPr/>
            <p:nvPr/>
          </p:nvSpPr>
          <p:spPr>
            <a:xfrm>
              <a:off x="10148389" y="3602829"/>
              <a:ext cx="492896" cy="3814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610911-5CD0-476A-A1AA-9A87DB00076B}"/>
                </a:ext>
              </a:extLst>
            </p:cNvPr>
            <p:cNvSpPr/>
            <p:nvPr/>
          </p:nvSpPr>
          <p:spPr>
            <a:xfrm>
              <a:off x="10159837" y="350564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2DDBCCB-1130-414E-81D6-6569F782362E}"/>
              </a:ext>
            </a:extLst>
          </p:cNvPr>
          <p:cNvGrpSpPr/>
          <p:nvPr/>
        </p:nvGrpSpPr>
        <p:grpSpPr>
          <a:xfrm>
            <a:off x="9687442" y="4628286"/>
            <a:ext cx="492896" cy="478628"/>
            <a:chOff x="10148389" y="3505646"/>
            <a:chExt cx="492896" cy="47862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BD75E88-0F04-474B-9575-352A8D9F54B9}"/>
                </a:ext>
              </a:extLst>
            </p:cNvPr>
            <p:cNvSpPr/>
            <p:nvPr/>
          </p:nvSpPr>
          <p:spPr>
            <a:xfrm>
              <a:off x="10148389" y="3602829"/>
              <a:ext cx="492896" cy="3814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E948260-15B6-4F98-B04B-EE3D44FDC37D}"/>
                </a:ext>
              </a:extLst>
            </p:cNvPr>
            <p:cNvSpPr/>
            <p:nvPr/>
          </p:nvSpPr>
          <p:spPr>
            <a:xfrm>
              <a:off x="10159837" y="3505646"/>
              <a:ext cx="4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93" name="Freeform 40">
            <a:extLst>
              <a:ext uri="{FF2B5EF4-FFF2-40B4-BE49-F238E27FC236}">
                <a16:creationId xmlns:a16="http://schemas.microsoft.com/office/drawing/2014/main" id="{3ADC5CD2-B2A1-4214-BA34-EBCE9039C4AF}"/>
              </a:ext>
            </a:extLst>
          </p:cNvPr>
          <p:cNvSpPr>
            <a:spLocks/>
          </p:cNvSpPr>
          <p:nvPr/>
        </p:nvSpPr>
        <p:spPr bwMode="auto">
          <a:xfrm>
            <a:off x="3259164" y="2405063"/>
            <a:ext cx="742950" cy="536575"/>
          </a:xfrm>
          <a:custGeom>
            <a:avLst/>
            <a:gdLst>
              <a:gd name="T0" fmla="*/ 344 w 468"/>
              <a:gd name="T1" fmla="*/ 206 h 338"/>
              <a:gd name="T2" fmla="*/ 339 w 468"/>
              <a:gd name="T3" fmla="*/ 212 h 338"/>
              <a:gd name="T4" fmla="*/ 336 w 468"/>
              <a:gd name="T5" fmla="*/ 205 h 338"/>
              <a:gd name="T6" fmla="*/ 293 w 468"/>
              <a:gd name="T7" fmla="*/ 226 h 338"/>
              <a:gd name="T8" fmla="*/ 335 w 468"/>
              <a:gd name="T9" fmla="*/ 130 h 338"/>
              <a:gd name="T10" fmla="*/ 310 w 468"/>
              <a:gd name="T11" fmla="*/ 118 h 338"/>
              <a:gd name="T12" fmla="*/ 307 w 468"/>
              <a:gd name="T13" fmla="*/ 125 h 338"/>
              <a:gd name="T14" fmla="*/ 304 w 468"/>
              <a:gd name="T15" fmla="*/ 118 h 338"/>
              <a:gd name="T16" fmla="*/ 205 w 468"/>
              <a:gd name="T17" fmla="*/ 163 h 338"/>
              <a:gd name="T18" fmla="*/ 248 w 468"/>
              <a:gd name="T19" fmla="*/ 64 h 338"/>
              <a:gd name="T20" fmla="*/ 227 w 468"/>
              <a:gd name="T21" fmla="*/ 55 h 338"/>
              <a:gd name="T22" fmla="*/ 222 w 468"/>
              <a:gd name="T23" fmla="*/ 46 h 338"/>
              <a:gd name="T24" fmla="*/ 114 w 468"/>
              <a:gd name="T25" fmla="*/ 94 h 338"/>
              <a:gd name="T26" fmla="*/ 111 w 468"/>
              <a:gd name="T27" fmla="*/ 58 h 338"/>
              <a:gd name="T28" fmla="*/ 100 w 468"/>
              <a:gd name="T29" fmla="*/ 59 h 338"/>
              <a:gd name="T30" fmla="*/ 108 w 468"/>
              <a:gd name="T31" fmla="*/ 48 h 338"/>
              <a:gd name="T32" fmla="*/ 46 w 468"/>
              <a:gd name="T33" fmla="*/ 0 h 338"/>
              <a:gd name="T34" fmla="*/ 0 w 468"/>
              <a:gd name="T35" fmla="*/ 0 h 338"/>
              <a:gd name="T36" fmla="*/ 85 w 468"/>
              <a:gd name="T37" fmla="*/ 64 h 338"/>
              <a:gd name="T38" fmla="*/ 87 w 468"/>
              <a:gd name="T39" fmla="*/ 116 h 338"/>
              <a:gd name="T40" fmla="*/ 99 w 468"/>
              <a:gd name="T41" fmla="*/ 116 h 338"/>
              <a:gd name="T42" fmla="*/ 104 w 468"/>
              <a:gd name="T43" fmla="*/ 129 h 338"/>
              <a:gd name="T44" fmla="*/ 210 w 468"/>
              <a:gd name="T45" fmla="*/ 82 h 338"/>
              <a:gd name="T46" fmla="*/ 166 w 468"/>
              <a:gd name="T47" fmla="*/ 182 h 338"/>
              <a:gd name="T48" fmla="*/ 180 w 468"/>
              <a:gd name="T49" fmla="*/ 188 h 338"/>
              <a:gd name="T50" fmla="*/ 186 w 468"/>
              <a:gd name="T51" fmla="*/ 201 h 338"/>
              <a:gd name="T52" fmla="*/ 295 w 468"/>
              <a:gd name="T53" fmla="*/ 153 h 338"/>
              <a:gd name="T54" fmla="*/ 254 w 468"/>
              <a:gd name="T55" fmla="*/ 248 h 338"/>
              <a:gd name="T56" fmla="*/ 271 w 468"/>
              <a:gd name="T57" fmla="*/ 254 h 338"/>
              <a:gd name="T58" fmla="*/ 275 w 468"/>
              <a:gd name="T59" fmla="*/ 266 h 338"/>
              <a:gd name="T60" fmla="*/ 336 w 468"/>
              <a:gd name="T61" fmla="*/ 236 h 338"/>
              <a:gd name="T62" fmla="*/ 468 w 468"/>
              <a:gd name="T63" fmla="*/ 338 h 338"/>
              <a:gd name="T64" fmla="*/ 468 w 468"/>
              <a:gd name="T65" fmla="*/ 304 h 338"/>
              <a:gd name="T66" fmla="*/ 344 w 468"/>
              <a:gd name="T67" fmla="*/ 206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68" h="338">
                <a:moveTo>
                  <a:pt x="344" y="206"/>
                </a:moveTo>
                <a:lnTo>
                  <a:pt x="339" y="212"/>
                </a:lnTo>
                <a:lnTo>
                  <a:pt x="336" y="205"/>
                </a:lnTo>
                <a:lnTo>
                  <a:pt x="293" y="226"/>
                </a:lnTo>
                <a:lnTo>
                  <a:pt x="335" y="130"/>
                </a:lnTo>
                <a:lnTo>
                  <a:pt x="310" y="118"/>
                </a:lnTo>
                <a:lnTo>
                  <a:pt x="307" y="125"/>
                </a:lnTo>
                <a:lnTo>
                  <a:pt x="304" y="118"/>
                </a:lnTo>
                <a:lnTo>
                  <a:pt x="205" y="163"/>
                </a:lnTo>
                <a:lnTo>
                  <a:pt x="248" y="64"/>
                </a:lnTo>
                <a:lnTo>
                  <a:pt x="227" y="55"/>
                </a:lnTo>
                <a:lnTo>
                  <a:pt x="222" y="46"/>
                </a:lnTo>
                <a:lnTo>
                  <a:pt x="114" y="94"/>
                </a:lnTo>
                <a:lnTo>
                  <a:pt x="111" y="58"/>
                </a:lnTo>
                <a:lnTo>
                  <a:pt x="100" y="59"/>
                </a:lnTo>
                <a:lnTo>
                  <a:pt x="108" y="48"/>
                </a:lnTo>
                <a:lnTo>
                  <a:pt x="46" y="0"/>
                </a:lnTo>
                <a:lnTo>
                  <a:pt x="0" y="0"/>
                </a:lnTo>
                <a:lnTo>
                  <a:pt x="85" y="64"/>
                </a:lnTo>
                <a:lnTo>
                  <a:pt x="87" y="116"/>
                </a:lnTo>
                <a:lnTo>
                  <a:pt x="99" y="116"/>
                </a:lnTo>
                <a:lnTo>
                  <a:pt x="104" y="129"/>
                </a:lnTo>
                <a:lnTo>
                  <a:pt x="210" y="82"/>
                </a:lnTo>
                <a:lnTo>
                  <a:pt x="166" y="182"/>
                </a:lnTo>
                <a:lnTo>
                  <a:pt x="180" y="188"/>
                </a:lnTo>
                <a:lnTo>
                  <a:pt x="186" y="201"/>
                </a:lnTo>
                <a:lnTo>
                  <a:pt x="295" y="153"/>
                </a:lnTo>
                <a:lnTo>
                  <a:pt x="254" y="248"/>
                </a:lnTo>
                <a:lnTo>
                  <a:pt x="271" y="254"/>
                </a:lnTo>
                <a:lnTo>
                  <a:pt x="275" y="266"/>
                </a:lnTo>
                <a:lnTo>
                  <a:pt x="336" y="236"/>
                </a:lnTo>
                <a:lnTo>
                  <a:pt x="468" y="338"/>
                </a:lnTo>
                <a:lnTo>
                  <a:pt x="468" y="304"/>
                </a:lnTo>
                <a:lnTo>
                  <a:pt x="344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44">
            <a:extLst>
              <a:ext uri="{FF2B5EF4-FFF2-40B4-BE49-F238E27FC236}">
                <a16:creationId xmlns:a16="http://schemas.microsoft.com/office/drawing/2014/main" id="{4C656675-3C58-4758-A967-662D41CD169E}"/>
              </a:ext>
            </a:extLst>
          </p:cNvPr>
          <p:cNvSpPr>
            <a:spLocks/>
          </p:cNvSpPr>
          <p:nvPr/>
        </p:nvSpPr>
        <p:spPr bwMode="auto">
          <a:xfrm>
            <a:off x="3595714" y="2894013"/>
            <a:ext cx="388938" cy="334963"/>
          </a:xfrm>
          <a:custGeom>
            <a:avLst/>
            <a:gdLst>
              <a:gd name="T0" fmla="*/ 178 w 214"/>
              <a:gd name="T1" fmla="*/ 140 h 184"/>
              <a:gd name="T2" fmla="*/ 7 w 214"/>
              <a:gd name="T3" fmla="*/ 1 h 184"/>
              <a:gd name="T4" fmla="*/ 5 w 214"/>
              <a:gd name="T5" fmla="*/ 0 h 184"/>
              <a:gd name="T6" fmla="*/ 0 w 214"/>
              <a:gd name="T7" fmla="*/ 27 h 184"/>
              <a:gd name="T8" fmla="*/ 2 w 214"/>
              <a:gd name="T9" fmla="*/ 27 h 184"/>
              <a:gd name="T10" fmla="*/ 147 w 214"/>
              <a:gd name="T11" fmla="*/ 133 h 184"/>
              <a:gd name="T12" fmla="*/ 111 w 214"/>
              <a:gd name="T13" fmla="*/ 126 h 184"/>
              <a:gd name="T14" fmla="*/ 168 w 214"/>
              <a:gd name="T15" fmla="*/ 184 h 184"/>
              <a:gd name="T16" fmla="*/ 214 w 214"/>
              <a:gd name="T17" fmla="*/ 148 h 184"/>
              <a:gd name="T18" fmla="*/ 178 w 214"/>
              <a:gd name="T19" fmla="*/ 14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184">
                <a:moveTo>
                  <a:pt x="178" y="140"/>
                </a:moveTo>
                <a:cubicBezTo>
                  <a:pt x="160" y="78"/>
                  <a:pt x="91" y="22"/>
                  <a:pt x="7" y="1"/>
                </a:cubicBezTo>
                <a:cubicBezTo>
                  <a:pt x="5" y="0"/>
                  <a:pt x="5" y="0"/>
                  <a:pt x="5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70" y="45"/>
                  <a:pt x="126" y="86"/>
                  <a:pt x="147" y="133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214" y="148"/>
                  <a:pt x="214" y="148"/>
                  <a:pt x="214" y="148"/>
                </a:cubicBezTo>
                <a:lnTo>
                  <a:pt x="178" y="14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49">
            <a:extLst>
              <a:ext uri="{FF2B5EF4-FFF2-40B4-BE49-F238E27FC236}">
                <a16:creationId xmlns:a16="http://schemas.microsoft.com/office/drawing/2014/main" id="{6102FB38-743B-48E1-9A71-D71073B92BEF}"/>
              </a:ext>
            </a:extLst>
          </p:cNvPr>
          <p:cNvSpPr>
            <a:spLocks/>
          </p:cNvSpPr>
          <p:nvPr/>
        </p:nvSpPr>
        <p:spPr bwMode="auto">
          <a:xfrm>
            <a:off x="3259164" y="3632200"/>
            <a:ext cx="768350" cy="541338"/>
          </a:xfrm>
          <a:custGeom>
            <a:avLst/>
            <a:gdLst>
              <a:gd name="T0" fmla="*/ 339 w 484"/>
              <a:gd name="T1" fmla="*/ 207 h 341"/>
              <a:gd name="T2" fmla="*/ 335 w 484"/>
              <a:gd name="T3" fmla="*/ 212 h 341"/>
              <a:gd name="T4" fmla="*/ 331 w 484"/>
              <a:gd name="T5" fmla="*/ 205 h 341"/>
              <a:gd name="T6" fmla="*/ 289 w 484"/>
              <a:gd name="T7" fmla="*/ 227 h 341"/>
              <a:gd name="T8" fmla="*/ 330 w 484"/>
              <a:gd name="T9" fmla="*/ 129 h 341"/>
              <a:gd name="T10" fmla="*/ 305 w 484"/>
              <a:gd name="T11" fmla="*/ 119 h 341"/>
              <a:gd name="T12" fmla="*/ 303 w 484"/>
              <a:gd name="T13" fmla="*/ 125 h 341"/>
              <a:gd name="T14" fmla="*/ 299 w 484"/>
              <a:gd name="T15" fmla="*/ 119 h 341"/>
              <a:gd name="T16" fmla="*/ 201 w 484"/>
              <a:gd name="T17" fmla="*/ 163 h 341"/>
              <a:gd name="T18" fmla="*/ 243 w 484"/>
              <a:gd name="T19" fmla="*/ 65 h 341"/>
              <a:gd name="T20" fmla="*/ 222 w 484"/>
              <a:gd name="T21" fmla="*/ 56 h 341"/>
              <a:gd name="T22" fmla="*/ 218 w 484"/>
              <a:gd name="T23" fmla="*/ 47 h 341"/>
              <a:gd name="T24" fmla="*/ 109 w 484"/>
              <a:gd name="T25" fmla="*/ 95 h 341"/>
              <a:gd name="T26" fmla="*/ 107 w 484"/>
              <a:gd name="T27" fmla="*/ 58 h 341"/>
              <a:gd name="T28" fmla="*/ 95 w 484"/>
              <a:gd name="T29" fmla="*/ 60 h 341"/>
              <a:gd name="T30" fmla="*/ 103 w 484"/>
              <a:gd name="T31" fmla="*/ 48 h 341"/>
              <a:gd name="T32" fmla="*/ 46 w 484"/>
              <a:gd name="T33" fmla="*/ 0 h 341"/>
              <a:gd name="T34" fmla="*/ 0 w 484"/>
              <a:gd name="T35" fmla="*/ 0 h 341"/>
              <a:gd name="T36" fmla="*/ 80 w 484"/>
              <a:gd name="T37" fmla="*/ 64 h 341"/>
              <a:gd name="T38" fmla="*/ 83 w 484"/>
              <a:gd name="T39" fmla="*/ 117 h 341"/>
              <a:gd name="T40" fmla="*/ 94 w 484"/>
              <a:gd name="T41" fmla="*/ 117 h 341"/>
              <a:gd name="T42" fmla="*/ 100 w 484"/>
              <a:gd name="T43" fmla="*/ 129 h 341"/>
              <a:gd name="T44" fmla="*/ 205 w 484"/>
              <a:gd name="T45" fmla="*/ 82 h 341"/>
              <a:gd name="T46" fmla="*/ 162 w 484"/>
              <a:gd name="T47" fmla="*/ 183 h 341"/>
              <a:gd name="T48" fmla="*/ 177 w 484"/>
              <a:gd name="T49" fmla="*/ 189 h 341"/>
              <a:gd name="T50" fmla="*/ 181 w 484"/>
              <a:gd name="T51" fmla="*/ 201 h 341"/>
              <a:gd name="T52" fmla="*/ 290 w 484"/>
              <a:gd name="T53" fmla="*/ 152 h 341"/>
              <a:gd name="T54" fmla="*/ 250 w 484"/>
              <a:gd name="T55" fmla="*/ 248 h 341"/>
              <a:gd name="T56" fmla="*/ 266 w 484"/>
              <a:gd name="T57" fmla="*/ 255 h 341"/>
              <a:gd name="T58" fmla="*/ 271 w 484"/>
              <a:gd name="T59" fmla="*/ 266 h 341"/>
              <a:gd name="T60" fmla="*/ 331 w 484"/>
              <a:gd name="T61" fmla="*/ 236 h 341"/>
              <a:gd name="T62" fmla="*/ 468 w 484"/>
              <a:gd name="T63" fmla="*/ 341 h 341"/>
              <a:gd name="T64" fmla="*/ 484 w 484"/>
              <a:gd name="T65" fmla="*/ 319 h 341"/>
              <a:gd name="T66" fmla="*/ 339 w 484"/>
              <a:gd name="T67" fmla="*/ 20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4" h="341">
                <a:moveTo>
                  <a:pt x="339" y="207"/>
                </a:moveTo>
                <a:lnTo>
                  <a:pt x="335" y="212"/>
                </a:lnTo>
                <a:lnTo>
                  <a:pt x="331" y="205"/>
                </a:lnTo>
                <a:lnTo>
                  <a:pt x="289" y="227"/>
                </a:lnTo>
                <a:lnTo>
                  <a:pt x="330" y="129"/>
                </a:lnTo>
                <a:lnTo>
                  <a:pt x="305" y="119"/>
                </a:lnTo>
                <a:lnTo>
                  <a:pt x="303" y="125"/>
                </a:lnTo>
                <a:lnTo>
                  <a:pt x="299" y="119"/>
                </a:lnTo>
                <a:lnTo>
                  <a:pt x="201" y="163"/>
                </a:lnTo>
                <a:lnTo>
                  <a:pt x="243" y="65"/>
                </a:lnTo>
                <a:lnTo>
                  <a:pt x="222" y="56"/>
                </a:lnTo>
                <a:lnTo>
                  <a:pt x="218" y="47"/>
                </a:lnTo>
                <a:lnTo>
                  <a:pt x="109" y="95"/>
                </a:lnTo>
                <a:lnTo>
                  <a:pt x="107" y="58"/>
                </a:lnTo>
                <a:lnTo>
                  <a:pt x="95" y="60"/>
                </a:lnTo>
                <a:lnTo>
                  <a:pt x="103" y="48"/>
                </a:lnTo>
                <a:lnTo>
                  <a:pt x="46" y="0"/>
                </a:lnTo>
                <a:lnTo>
                  <a:pt x="0" y="0"/>
                </a:lnTo>
                <a:lnTo>
                  <a:pt x="80" y="64"/>
                </a:lnTo>
                <a:lnTo>
                  <a:pt x="83" y="117"/>
                </a:lnTo>
                <a:lnTo>
                  <a:pt x="94" y="117"/>
                </a:lnTo>
                <a:lnTo>
                  <a:pt x="100" y="129"/>
                </a:lnTo>
                <a:lnTo>
                  <a:pt x="205" y="82"/>
                </a:lnTo>
                <a:lnTo>
                  <a:pt x="162" y="183"/>
                </a:lnTo>
                <a:lnTo>
                  <a:pt x="177" y="189"/>
                </a:lnTo>
                <a:lnTo>
                  <a:pt x="181" y="201"/>
                </a:lnTo>
                <a:lnTo>
                  <a:pt x="290" y="152"/>
                </a:lnTo>
                <a:lnTo>
                  <a:pt x="250" y="248"/>
                </a:lnTo>
                <a:lnTo>
                  <a:pt x="266" y="255"/>
                </a:lnTo>
                <a:lnTo>
                  <a:pt x="271" y="266"/>
                </a:lnTo>
                <a:lnTo>
                  <a:pt x="331" y="236"/>
                </a:lnTo>
                <a:lnTo>
                  <a:pt x="468" y="341"/>
                </a:lnTo>
                <a:lnTo>
                  <a:pt x="484" y="319"/>
                </a:lnTo>
                <a:lnTo>
                  <a:pt x="339" y="2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Oval 51">
            <a:extLst>
              <a:ext uri="{FF2B5EF4-FFF2-40B4-BE49-F238E27FC236}">
                <a16:creationId xmlns:a16="http://schemas.microsoft.com/office/drawing/2014/main" id="{1163006A-E10C-4000-8241-B1A1E370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89" y="4062413"/>
            <a:ext cx="133350" cy="1365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53">
            <a:extLst>
              <a:ext uri="{FF2B5EF4-FFF2-40B4-BE49-F238E27FC236}">
                <a16:creationId xmlns:a16="http://schemas.microsoft.com/office/drawing/2014/main" id="{EBE6B7AE-9162-4AED-8B69-FC5C49292A19}"/>
              </a:ext>
            </a:extLst>
          </p:cNvPr>
          <p:cNvSpPr>
            <a:spLocks/>
          </p:cNvSpPr>
          <p:nvPr/>
        </p:nvSpPr>
        <p:spPr bwMode="auto">
          <a:xfrm>
            <a:off x="3595714" y="4122738"/>
            <a:ext cx="388938" cy="334963"/>
          </a:xfrm>
          <a:custGeom>
            <a:avLst/>
            <a:gdLst>
              <a:gd name="T0" fmla="*/ 178 w 214"/>
              <a:gd name="T1" fmla="*/ 140 h 184"/>
              <a:gd name="T2" fmla="*/ 7 w 214"/>
              <a:gd name="T3" fmla="*/ 0 h 184"/>
              <a:gd name="T4" fmla="*/ 5 w 214"/>
              <a:gd name="T5" fmla="*/ 0 h 184"/>
              <a:gd name="T6" fmla="*/ 0 w 214"/>
              <a:gd name="T7" fmla="*/ 26 h 184"/>
              <a:gd name="T8" fmla="*/ 2 w 214"/>
              <a:gd name="T9" fmla="*/ 27 h 184"/>
              <a:gd name="T10" fmla="*/ 147 w 214"/>
              <a:gd name="T11" fmla="*/ 133 h 184"/>
              <a:gd name="T12" fmla="*/ 111 w 214"/>
              <a:gd name="T13" fmla="*/ 125 h 184"/>
              <a:gd name="T14" fmla="*/ 168 w 214"/>
              <a:gd name="T15" fmla="*/ 184 h 184"/>
              <a:gd name="T16" fmla="*/ 214 w 214"/>
              <a:gd name="T17" fmla="*/ 147 h 184"/>
              <a:gd name="T18" fmla="*/ 178 w 214"/>
              <a:gd name="T19" fmla="*/ 14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184">
                <a:moveTo>
                  <a:pt x="178" y="140"/>
                </a:moveTo>
                <a:cubicBezTo>
                  <a:pt x="160" y="78"/>
                  <a:pt x="91" y="22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70" y="44"/>
                  <a:pt x="126" y="86"/>
                  <a:pt x="147" y="133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214" y="147"/>
                  <a:pt x="214" y="147"/>
                  <a:pt x="214" y="147"/>
                </a:cubicBezTo>
                <a:lnTo>
                  <a:pt x="178" y="14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58">
            <a:extLst>
              <a:ext uri="{FF2B5EF4-FFF2-40B4-BE49-F238E27FC236}">
                <a16:creationId xmlns:a16="http://schemas.microsoft.com/office/drawing/2014/main" id="{96EEBF4D-B45D-4281-B1AF-C14A25894862}"/>
              </a:ext>
            </a:extLst>
          </p:cNvPr>
          <p:cNvSpPr>
            <a:spLocks/>
          </p:cNvSpPr>
          <p:nvPr/>
        </p:nvSpPr>
        <p:spPr bwMode="auto">
          <a:xfrm>
            <a:off x="3792564" y="4946650"/>
            <a:ext cx="165100" cy="384175"/>
          </a:xfrm>
          <a:custGeom>
            <a:avLst/>
            <a:gdLst>
              <a:gd name="T0" fmla="*/ 70 w 104"/>
              <a:gd name="T1" fmla="*/ 138 h 242"/>
              <a:gd name="T2" fmla="*/ 65 w 104"/>
              <a:gd name="T3" fmla="*/ 0 h 242"/>
              <a:gd name="T4" fmla="*/ 31 w 104"/>
              <a:gd name="T5" fmla="*/ 1 h 242"/>
              <a:gd name="T6" fmla="*/ 35 w 104"/>
              <a:gd name="T7" fmla="*/ 139 h 242"/>
              <a:gd name="T8" fmla="*/ 0 w 104"/>
              <a:gd name="T9" fmla="*/ 140 h 242"/>
              <a:gd name="T10" fmla="*/ 55 w 104"/>
              <a:gd name="T11" fmla="*/ 242 h 242"/>
              <a:gd name="T12" fmla="*/ 104 w 104"/>
              <a:gd name="T13" fmla="*/ 138 h 242"/>
              <a:gd name="T14" fmla="*/ 70 w 104"/>
              <a:gd name="T15" fmla="*/ 13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242">
                <a:moveTo>
                  <a:pt x="70" y="138"/>
                </a:moveTo>
                <a:lnTo>
                  <a:pt x="65" y="0"/>
                </a:lnTo>
                <a:lnTo>
                  <a:pt x="31" y="1"/>
                </a:lnTo>
                <a:lnTo>
                  <a:pt x="35" y="139"/>
                </a:lnTo>
                <a:lnTo>
                  <a:pt x="0" y="140"/>
                </a:lnTo>
                <a:lnTo>
                  <a:pt x="55" y="242"/>
                </a:lnTo>
                <a:lnTo>
                  <a:pt x="104" y="138"/>
                </a:lnTo>
                <a:lnTo>
                  <a:pt x="70" y="1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65">
            <a:extLst>
              <a:ext uri="{FF2B5EF4-FFF2-40B4-BE49-F238E27FC236}">
                <a16:creationId xmlns:a16="http://schemas.microsoft.com/office/drawing/2014/main" id="{D85584F6-7057-4372-8C79-4084B36D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01" y="2360613"/>
            <a:ext cx="1684338" cy="49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66">
            <a:extLst>
              <a:ext uri="{FF2B5EF4-FFF2-40B4-BE49-F238E27FC236}">
                <a16:creationId xmlns:a16="http://schemas.microsoft.com/office/drawing/2014/main" id="{D0FFF940-232D-4A90-A1A1-71930D2E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01" y="3584575"/>
            <a:ext cx="1684338" cy="50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67">
            <a:extLst>
              <a:ext uri="{FF2B5EF4-FFF2-40B4-BE49-F238E27FC236}">
                <a16:creationId xmlns:a16="http://schemas.microsoft.com/office/drawing/2014/main" id="{DDC3E428-8904-4B14-8E26-8A8421539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64" y="2098675"/>
            <a:ext cx="49213" cy="3368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ight Arrow 1037">
            <a:extLst>
              <a:ext uri="{FF2B5EF4-FFF2-40B4-BE49-F238E27FC236}">
                <a16:creationId xmlns:a16="http://schemas.microsoft.com/office/drawing/2014/main" id="{616C6113-4332-433F-8216-A184DFAB1523}"/>
              </a:ext>
            </a:extLst>
          </p:cNvPr>
          <p:cNvSpPr/>
          <p:nvPr/>
        </p:nvSpPr>
        <p:spPr>
          <a:xfrm>
            <a:off x="2396832" y="2319338"/>
            <a:ext cx="298060" cy="1476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41">
            <a:extLst>
              <a:ext uri="{FF2B5EF4-FFF2-40B4-BE49-F238E27FC236}">
                <a16:creationId xmlns:a16="http://schemas.microsoft.com/office/drawing/2014/main" id="{EF71DDBD-0574-43D8-9E62-644D64D9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26" y="2308225"/>
            <a:ext cx="131763" cy="1381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Oval 42">
            <a:extLst>
              <a:ext uri="{FF2B5EF4-FFF2-40B4-BE49-F238E27FC236}">
                <a16:creationId xmlns:a16="http://schemas.microsoft.com/office/drawing/2014/main" id="{56E675E8-C179-4C2A-8054-3A485A82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89" y="2835275"/>
            <a:ext cx="133350" cy="1381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027BD2-390C-4A57-B82C-BBDA625C949E}"/>
              </a:ext>
            </a:extLst>
          </p:cNvPr>
          <p:cNvSpPr/>
          <p:nvPr/>
        </p:nvSpPr>
        <p:spPr>
          <a:xfrm>
            <a:off x="2733701" y="2360773"/>
            <a:ext cx="522288" cy="48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1041">
            <a:extLst>
              <a:ext uri="{FF2B5EF4-FFF2-40B4-BE49-F238E27FC236}">
                <a16:creationId xmlns:a16="http://schemas.microsoft.com/office/drawing/2014/main" id="{2AAB177E-47DF-469D-AB08-46D8ABE75981}"/>
              </a:ext>
            </a:extLst>
          </p:cNvPr>
          <p:cNvSpPr/>
          <p:nvPr/>
        </p:nvSpPr>
        <p:spPr>
          <a:xfrm>
            <a:off x="2396832" y="3529012"/>
            <a:ext cx="298060" cy="1476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50">
            <a:extLst>
              <a:ext uri="{FF2B5EF4-FFF2-40B4-BE49-F238E27FC236}">
                <a16:creationId xmlns:a16="http://schemas.microsoft.com/office/drawing/2014/main" id="{D8CE08D7-8C5F-4BED-B3B6-D6ACF525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26" y="3533775"/>
            <a:ext cx="131763" cy="1381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49">
            <a:extLst>
              <a:ext uri="{FF2B5EF4-FFF2-40B4-BE49-F238E27FC236}">
                <a16:creationId xmlns:a16="http://schemas.microsoft.com/office/drawing/2014/main" id="{FF46FFD8-BF39-43D3-A751-F8107E23D67C}"/>
              </a:ext>
            </a:extLst>
          </p:cNvPr>
          <p:cNvSpPr>
            <a:spLocks/>
          </p:cNvSpPr>
          <p:nvPr/>
        </p:nvSpPr>
        <p:spPr bwMode="auto">
          <a:xfrm>
            <a:off x="3259159" y="3632198"/>
            <a:ext cx="768350" cy="541338"/>
          </a:xfrm>
          <a:custGeom>
            <a:avLst/>
            <a:gdLst>
              <a:gd name="T0" fmla="*/ 339 w 484"/>
              <a:gd name="T1" fmla="*/ 207 h 341"/>
              <a:gd name="T2" fmla="*/ 335 w 484"/>
              <a:gd name="T3" fmla="*/ 212 h 341"/>
              <a:gd name="T4" fmla="*/ 331 w 484"/>
              <a:gd name="T5" fmla="*/ 205 h 341"/>
              <a:gd name="T6" fmla="*/ 289 w 484"/>
              <a:gd name="T7" fmla="*/ 227 h 341"/>
              <a:gd name="T8" fmla="*/ 330 w 484"/>
              <a:gd name="T9" fmla="*/ 129 h 341"/>
              <a:gd name="T10" fmla="*/ 305 w 484"/>
              <a:gd name="T11" fmla="*/ 119 h 341"/>
              <a:gd name="T12" fmla="*/ 303 w 484"/>
              <a:gd name="T13" fmla="*/ 125 h 341"/>
              <a:gd name="T14" fmla="*/ 299 w 484"/>
              <a:gd name="T15" fmla="*/ 119 h 341"/>
              <a:gd name="T16" fmla="*/ 201 w 484"/>
              <a:gd name="T17" fmla="*/ 163 h 341"/>
              <a:gd name="T18" fmla="*/ 243 w 484"/>
              <a:gd name="T19" fmla="*/ 65 h 341"/>
              <a:gd name="T20" fmla="*/ 222 w 484"/>
              <a:gd name="T21" fmla="*/ 56 h 341"/>
              <a:gd name="T22" fmla="*/ 218 w 484"/>
              <a:gd name="T23" fmla="*/ 47 h 341"/>
              <a:gd name="T24" fmla="*/ 109 w 484"/>
              <a:gd name="T25" fmla="*/ 95 h 341"/>
              <a:gd name="T26" fmla="*/ 107 w 484"/>
              <a:gd name="T27" fmla="*/ 58 h 341"/>
              <a:gd name="T28" fmla="*/ 95 w 484"/>
              <a:gd name="T29" fmla="*/ 60 h 341"/>
              <a:gd name="T30" fmla="*/ 103 w 484"/>
              <a:gd name="T31" fmla="*/ 48 h 341"/>
              <a:gd name="T32" fmla="*/ 46 w 484"/>
              <a:gd name="T33" fmla="*/ 0 h 341"/>
              <a:gd name="T34" fmla="*/ 0 w 484"/>
              <a:gd name="T35" fmla="*/ 0 h 341"/>
              <a:gd name="T36" fmla="*/ 80 w 484"/>
              <a:gd name="T37" fmla="*/ 64 h 341"/>
              <a:gd name="T38" fmla="*/ 83 w 484"/>
              <a:gd name="T39" fmla="*/ 117 h 341"/>
              <a:gd name="T40" fmla="*/ 94 w 484"/>
              <a:gd name="T41" fmla="*/ 117 h 341"/>
              <a:gd name="T42" fmla="*/ 100 w 484"/>
              <a:gd name="T43" fmla="*/ 129 h 341"/>
              <a:gd name="T44" fmla="*/ 205 w 484"/>
              <a:gd name="T45" fmla="*/ 82 h 341"/>
              <a:gd name="T46" fmla="*/ 162 w 484"/>
              <a:gd name="T47" fmla="*/ 183 h 341"/>
              <a:gd name="T48" fmla="*/ 177 w 484"/>
              <a:gd name="T49" fmla="*/ 189 h 341"/>
              <a:gd name="T50" fmla="*/ 181 w 484"/>
              <a:gd name="T51" fmla="*/ 201 h 341"/>
              <a:gd name="T52" fmla="*/ 290 w 484"/>
              <a:gd name="T53" fmla="*/ 152 h 341"/>
              <a:gd name="T54" fmla="*/ 250 w 484"/>
              <a:gd name="T55" fmla="*/ 248 h 341"/>
              <a:gd name="T56" fmla="*/ 266 w 484"/>
              <a:gd name="T57" fmla="*/ 255 h 341"/>
              <a:gd name="T58" fmla="*/ 271 w 484"/>
              <a:gd name="T59" fmla="*/ 266 h 341"/>
              <a:gd name="T60" fmla="*/ 331 w 484"/>
              <a:gd name="T61" fmla="*/ 236 h 341"/>
              <a:gd name="T62" fmla="*/ 468 w 484"/>
              <a:gd name="T63" fmla="*/ 341 h 341"/>
              <a:gd name="T64" fmla="*/ 484 w 484"/>
              <a:gd name="T65" fmla="*/ 319 h 341"/>
              <a:gd name="T66" fmla="*/ 339 w 484"/>
              <a:gd name="T67" fmla="*/ 20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4" h="341">
                <a:moveTo>
                  <a:pt x="339" y="207"/>
                </a:moveTo>
                <a:lnTo>
                  <a:pt x="335" y="212"/>
                </a:lnTo>
                <a:lnTo>
                  <a:pt x="331" y="205"/>
                </a:lnTo>
                <a:lnTo>
                  <a:pt x="289" y="227"/>
                </a:lnTo>
                <a:lnTo>
                  <a:pt x="330" y="129"/>
                </a:lnTo>
                <a:lnTo>
                  <a:pt x="305" y="119"/>
                </a:lnTo>
                <a:lnTo>
                  <a:pt x="303" y="125"/>
                </a:lnTo>
                <a:lnTo>
                  <a:pt x="299" y="119"/>
                </a:lnTo>
                <a:lnTo>
                  <a:pt x="201" y="163"/>
                </a:lnTo>
                <a:lnTo>
                  <a:pt x="243" y="65"/>
                </a:lnTo>
                <a:lnTo>
                  <a:pt x="222" y="56"/>
                </a:lnTo>
                <a:lnTo>
                  <a:pt x="218" y="47"/>
                </a:lnTo>
                <a:lnTo>
                  <a:pt x="109" y="95"/>
                </a:lnTo>
                <a:lnTo>
                  <a:pt x="107" y="58"/>
                </a:lnTo>
                <a:lnTo>
                  <a:pt x="95" y="60"/>
                </a:lnTo>
                <a:lnTo>
                  <a:pt x="103" y="48"/>
                </a:lnTo>
                <a:lnTo>
                  <a:pt x="46" y="0"/>
                </a:lnTo>
                <a:lnTo>
                  <a:pt x="0" y="0"/>
                </a:lnTo>
                <a:lnTo>
                  <a:pt x="80" y="64"/>
                </a:lnTo>
                <a:lnTo>
                  <a:pt x="83" y="117"/>
                </a:lnTo>
                <a:lnTo>
                  <a:pt x="94" y="117"/>
                </a:lnTo>
                <a:lnTo>
                  <a:pt x="100" y="129"/>
                </a:lnTo>
                <a:lnTo>
                  <a:pt x="205" y="82"/>
                </a:lnTo>
                <a:lnTo>
                  <a:pt x="162" y="183"/>
                </a:lnTo>
                <a:lnTo>
                  <a:pt x="177" y="189"/>
                </a:lnTo>
                <a:lnTo>
                  <a:pt x="181" y="201"/>
                </a:lnTo>
                <a:lnTo>
                  <a:pt x="290" y="152"/>
                </a:lnTo>
                <a:lnTo>
                  <a:pt x="250" y="248"/>
                </a:lnTo>
                <a:lnTo>
                  <a:pt x="266" y="255"/>
                </a:lnTo>
                <a:lnTo>
                  <a:pt x="271" y="266"/>
                </a:lnTo>
                <a:lnTo>
                  <a:pt x="331" y="236"/>
                </a:lnTo>
                <a:lnTo>
                  <a:pt x="468" y="341"/>
                </a:lnTo>
                <a:lnTo>
                  <a:pt x="484" y="319"/>
                </a:lnTo>
                <a:lnTo>
                  <a:pt x="339" y="20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Oval 51">
            <a:extLst>
              <a:ext uri="{FF2B5EF4-FFF2-40B4-BE49-F238E27FC236}">
                <a16:creationId xmlns:a16="http://schemas.microsoft.com/office/drawing/2014/main" id="{C73D74E4-E7BE-4C05-9A66-DEFA96B2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84" y="4062411"/>
            <a:ext cx="133350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Oval 50">
            <a:extLst>
              <a:ext uri="{FF2B5EF4-FFF2-40B4-BE49-F238E27FC236}">
                <a16:creationId xmlns:a16="http://schemas.microsoft.com/office/drawing/2014/main" id="{53868607-93E4-4476-8F22-1B31C7DC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21" y="3533773"/>
            <a:ext cx="131763" cy="1381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65BD377-7F33-4F5C-ABB8-629E7BBC5958}"/>
              </a:ext>
            </a:extLst>
          </p:cNvPr>
          <p:cNvGrpSpPr/>
          <p:nvPr/>
        </p:nvGrpSpPr>
        <p:grpSpPr>
          <a:xfrm>
            <a:off x="3213121" y="2306641"/>
            <a:ext cx="862013" cy="665163"/>
            <a:chOff x="1730375" y="2460625"/>
            <a:chExt cx="862013" cy="665163"/>
          </a:xfrm>
        </p:grpSpPr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13FA902D-943D-49F9-BDBB-AFBF700B6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2557463"/>
              <a:ext cx="742950" cy="536575"/>
            </a:xfrm>
            <a:custGeom>
              <a:avLst/>
              <a:gdLst>
                <a:gd name="T0" fmla="*/ 344 w 468"/>
                <a:gd name="T1" fmla="*/ 206 h 338"/>
                <a:gd name="T2" fmla="*/ 339 w 468"/>
                <a:gd name="T3" fmla="*/ 212 h 338"/>
                <a:gd name="T4" fmla="*/ 336 w 468"/>
                <a:gd name="T5" fmla="*/ 205 h 338"/>
                <a:gd name="T6" fmla="*/ 293 w 468"/>
                <a:gd name="T7" fmla="*/ 226 h 338"/>
                <a:gd name="T8" fmla="*/ 335 w 468"/>
                <a:gd name="T9" fmla="*/ 130 h 338"/>
                <a:gd name="T10" fmla="*/ 310 w 468"/>
                <a:gd name="T11" fmla="*/ 118 h 338"/>
                <a:gd name="T12" fmla="*/ 307 w 468"/>
                <a:gd name="T13" fmla="*/ 125 h 338"/>
                <a:gd name="T14" fmla="*/ 304 w 468"/>
                <a:gd name="T15" fmla="*/ 118 h 338"/>
                <a:gd name="T16" fmla="*/ 205 w 468"/>
                <a:gd name="T17" fmla="*/ 163 h 338"/>
                <a:gd name="T18" fmla="*/ 248 w 468"/>
                <a:gd name="T19" fmla="*/ 64 h 338"/>
                <a:gd name="T20" fmla="*/ 227 w 468"/>
                <a:gd name="T21" fmla="*/ 55 h 338"/>
                <a:gd name="T22" fmla="*/ 222 w 468"/>
                <a:gd name="T23" fmla="*/ 46 h 338"/>
                <a:gd name="T24" fmla="*/ 114 w 468"/>
                <a:gd name="T25" fmla="*/ 94 h 338"/>
                <a:gd name="T26" fmla="*/ 111 w 468"/>
                <a:gd name="T27" fmla="*/ 58 h 338"/>
                <a:gd name="T28" fmla="*/ 100 w 468"/>
                <a:gd name="T29" fmla="*/ 59 h 338"/>
                <a:gd name="T30" fmla="*/ 108 w 468"/>
                <a:gd name="T31" fmla="*/ 48 h 338"/>
                <a:gd name="T32" fmla="*/ 46 w 468"/>
                <a:gd name="T33" fmla="*/ 0 h 338"/>
                <a:gd name="T34" fmla="*/ 0 w 468"/>
                <a:gd name="T35" fmla="*/ 0 h 338"/>
                <a:gd name="T36" fmla="*/ 85 w 468"/>
                <a:gd name="T37" fmla="*/ 64 h 338"/>
                <a:gd name="T38" fmla="*/ 87 w 468"/>
                <a:gd name="T39" fmla="*/ 116 h 338"/>
                <a:gd name="T40" fmla="*/ 99 w 468"/>
                <a:gd name="T41" fmla="*/ 116 h 338"/>
                <a:gd name="T42" fmla="*/ 104 w 468"/>
                <a:gd name="T43" fmla="*/ 129 h 338"/>
                <a:gd name="T44" fmla="*/ 210 w 468"/>
                <a:gd name="T45" fmla="*/ 82 h 338"/>
                <a:gd name="T46" fmla="*/ 166 w 468"/>
                <a:gd name="T47" fmla="*/ 182 h 338"/>
                <a:gd name="T48" fmla="*/ 180 w 468"/>
                <a:gd name="T49" fmla="*/ 188 h 338"/>
                <a:gd name="T50" fmla="*/ 186 w 468"/>
                <a:gd name="T51" fmla="*/ 201 h 338"/>
                <a:gd name="T52" fmla="*/ 295 w 468"/>
                <a:gd name="T53" fmla="*/ 153 h 338"/>
                <a:gd name="T54" fmla="*/ 254 w 468"/>
                <a:gd name="T55" fmla="*/ 248 h 338"/>
                <a:gd name="T56" fmla="*/ 271 w 468"/>
                <a:gd name="T57" fmla="*/ 254 h 338"/>
                <a:gd name="T58" fmla="*/ 275 w 468"/>
                <a:gd name="T59" fmla="*/ 266 h 338"/>
                <a:gd name="T60" fmla="*/ 336 w 468"/>
                <a:gd name="T61" fmla="*/ 236 h 338"/>
                <a:gd name="T62" fmla="*/ 468 w 468"/>
                <a:gd name="T63" fmla="*/ 338 h 338"/>
                <a:gd name="T64" fmla="*/ 468 w 468"/>
                <a:gd name="T65" fmla="*/ 304 h 338"/>
                <a:gd name="T66" fmla="*/ 344 w 468"/>
                <a:gd name="T67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8" h="338">
                  <a:moveTo>
                    <a:pt x="344" y="206"/>
                  </a:moveTo>
                  <a:lnTo>
                    <a:pt x="339" y="212"/>
                  </a:lnTo>
                  <a:lnTo>
                    <a:pt x="336" y="205"/>
                  </a:lnTo>
                  <a:lnTo>
                    <a:pt x="293" y="226"/>
                  </a:lnTo>
                  <a:lnTo>
                    <a:pt x="335" y="130"/>
                  </a:lnTo>
                  <a:lnTo>
                    <a:pt x="310" y="118"/>
                  </a:lnTo>
                  <a:lnTo>
                    <a:pt x="307" y="125"/>
                  </a:lnTo>
                  <a:lnTo>
                    <a:pt x="304" y="118"/>
                  </a:lnTo>
                  <a:lnTo>
                    <a:pt x="205" y="163"/>
                  </a:lnTo>
                  <a:lnTo>
                    <a:pt x="248" y="64"/>
                  </a:lnTo>
                  <a:lnTo>
                    <a:pt x="227" y="55"/>
                  </a:lnTo>
                  <a:lnTo>
                    <a:pt x="222" y="46"/>
                  </a:lnTo>
                  <a:lnTo>
                    <a:pt x="114" y="94"/>
                  </a:lnTo>
                  <a:lnTo>
                    <a:pt x="111" y="58"/>
                  </a:lnTo>
                  <a:lnTo>
                    <a:pt x="100" y="59"/>
                  </a:lnTo>
                  <a:lnTo>
                    <a:pt x="108" y="48"/>
                  </a:lnTo>
                  <a:lnTo>
                    <a:pt x="46" y="0"/>
                  </a:lnTo>
                  <a:lnTo>
                    <a:pt x="0" y="0"/>
                  </a:lnTo>
                  <a:lnTo>
                    <a:pt x="85" y="64"/>
                  </a:lnTo>
                  <a:lnTo>
                    <a:pt x="87" y="116"/>
                  </a:lnTo>
                  <a:lnTo>
                    <a:pt x="99" y="116"/>
                  </a:lnTo>
                  <a:lnTo>
                    <a:pt x="104" y="129"/>
                  </a:lnTo>
                  <a:lnTo>
                    <a:pt x="210" y="82"/>
                  </a:lnTo>
                  <a:lnTo>
                    <a:pt x="166" y="182"/>
                  </a:lnTo>
                  <a:lnTo>
                    <a:pt x="180" y="188"/>
                  </a:lnTo>
                  <a:lnTo>
                    <a:pt x="186" y="201"/>
                  </a:lnTo>
                  <a:lnTo>
                    <a:pt x="295" y="153"/>
                  </a:lnTo>
                  <a:lnTo>
                    <a:pt x="254" y="248"/>
                  </a:lnTo>
                  <a:lnTo>
                    <a:pt x="271" y="254"/>
                  </a:lnTo>
                  <a:lnTo>
                    <a:pt x="275" y="266"/>
                  </a:lnTo>
                  <a:lnTo>
                    <a:pt x="336" y="236"/>
                  </a:lnTo>
                  <a:lnTo>
                    <a:pt x="468" y="338"/>
                  </a:lnTo>
                  <a:lnTo>
                    <a:pt x="468" y="304"/>
                  </a:lnTo>
                  <a:lnTo>
                    <a:pt x="344" y="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0D8FCE69-F635-4C91-8844-300B45FA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2460625"/>
              <a:ext cx="131763" cy="138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id="{BD1D58FC-C62B-4119-9EEC-204ACB1DE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038" y="2987675"/>
              <a:ext cx="133350" cy="138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17E739C-0651-4B87-AD71-32C801E06934}"/>
              </a:ext>
            </a:extLst>
          </p:cNvPr>
          <p:cNvSpPr/>
          <p:nvPr/>
        </p:nvSpPr>
        <p:spPr>
          <a:xfrm rot="10800000">
            <a:off x="2733700" y="3582192"/>
            <a:ext cx="492129" cy="53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0DE3B59-F0E3-487B-8BD9-8F134A5BBC0B}"/>
              </a:ext>
            </a:extLst>
          </p:cNvPr>
          <p:cNvSpPr/>
          <p:nvPr/>
        </p:nvSpPr>
        <p:spPr>
          <a:xfrm rot="5400000">
            <a:off x="2757086" y="4188794"/>
            <a:ext cx="2499519" cy="498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49">
            <a:extLst>
              <a:ext uri="{FF2B5EF4-FFF2-40B4-BE49-F238E27FC236}">
                <a16:creationId xmlns:a16="http://schemas.microsoft.com/office/drawing/2014/main" id="{A71C7684-8A25-471B-9846-C0A0A6EA7642}"/>
              </a:ext>
            </a:extLst>
          </p:cNvPr>
          <p:cNvSpPr>
            <a:spLocks/>
          </p:cNvSpPr>
          <p:nvPr/>
        </p:nvSpPr>
        <p:spPr bwMode="auto">
          <a:xfrm>
            <a:off x="3266308" y="2406371"/>
            <a:ext cx="768350" cy="541338"/>
          </a:xfrm>
          <a:custGeom>
            <a:avLst/>
            <a:gdLst>
              <a:gd name="T0" fmla="*/ 339 w 484"/>
              <a:gd name="T1" fmla="*/ 207 h 341"/>
              <a:gd name="T2" fmla="*/ 335 w 484"/>
              <a:gd name="T3" fmla="*/ 212 h 341"/>
              <a:gd name="T4" fmla="*/ 331 w 484"/>
              <a:gd name="T5" fmla="*/ 205 h 341"/>
              <a:gd name="T6" fmla="*/ 289 w 484"/>
              <a:gd name="T7" fmla="*/ 227 h 341"/>
              <a:gd name="T8" fmla="*/ 330 w 484"/>
              <a:gd name="T9" fmla="*/ 129 h 341"/>
              <a:gd name="T10" fmla="*/ 305 w 484"/>
              <a:gd name="T11" fmla="*/ 119 h 341"/>
              <a:gd name="T12" fmla="*/ 303 w 484"/>
              <a:gd name="T13" fmla="*/ 125 h 341"/>
              <a:gd name="T14" fmla="*/ 299 w 484"/>
              <a:gd name="T15" fmla="*/ 119 h 341"/>
              <a:gd name="T16" fmla="*/ 201 w 484"/>
              <a:gd name="T17" fmla="*/ 163 h 341"/>
              <a:gd name="T18" fmla="*/ 243 w 484"/>
              <a:gd name="T19" fmla="*/ 65 h 341"/>
              <a:gd name="T20" fmla="*/ 222 w 484"/>
              <a:gd name="T21" fmla="*/ 56 h 341"/>
              <a:gd name="T22" fmla="*/ 218 w 484"/>
              <a:gd name="T23" fmla="*/ 47 h 341"/>
              <a:gd name="T24" fmla="*/ 109 w 484"/>
              <a:gd name="T25" fmla="*/ 95 h 341"/>
              <a:gd name="T26" fmla="*/ 107 w 484"/>
              <a:gd name="T27" fmla="*/ 58 h 341"/>
              <a:gd name="T28" fmla="*/ 95 w 484"/>
              <a:gd name="T29" fmla="*/ 60 h 341"/>
              <a:gd name="T30" fmla="*/ 103 w 484"/>
              <a:gd name="T31" fmla="*/ 48 h 341"/>
              <a:gd name="T32" fmla="*/ 46 w 484"/>
              <a:gd name="T33" fmla="*/ 0 h 341"/>
              <a:gd name="T34" fmla="*/ 0 w 484"/>
              <a:gd name="T35" fmla="*/ 0 h 341"/>
              <a:gd name="T36" fmla="*/ 80 w 484"/>
              <a:gd name="T37" fmla="*/ 64 h 341"/>
              <a:gd name="T38" fmla="*/ 83 w 484"/>
              <a:gd name="T39" fmla="*/ 117 h 341"/>
              <a:gd name="T40" fmla="*/ 94 w 484"/>
              <a:gd name="T41" fmla="*/ 117 h 341"/>
              <a:gd name="T42" fmla="*/ 100 w 484"/>
              <a:gd name="T43" fmla="*/ 129 h 341"/>
              <a:gd name="T44" fmla="*/ 205 w 484"/>
              <a:gd name="T45" fmla="*/ 82 h 341"/>
              <a:gd name="T46" fmla="*/ 162 w 484"/>
              <a:gd name="T47" fmla="*/ 183 h 341"/>
              <a:gd name="T48" fmla="*/ 177 w 484"/>
              <a:gd name="T49" fmla="*/ 189 h 341"/>
              <a:gd name="T50" fmla="*/ 181 w 484"/>
              <a:gd name="T51" fmla="*/ 201 h 341"/>
              <a:gd name="T52" fmla="*/ 290 w 484"/>
              <a:gd name="T53" fmla="*/ 152 h 341"/>
              <a:gd name="T54" fmla="*/ 250 w 484"/>
              <a:gd name="T55" fmla="*/ 248 h 341"/>
              <a:gd name="T56" fmla="*/ 266 w 484"/>
              <a:gd name="T57" fmla="*/ 255 h 341"/>
              <a:gd name="T58" fmla="*/ 271 w 484"/>
              <a:gd name="T59" fmla="*/ 266 h 341"/>
              <a:gd name="T60" fmla="*/ 331 w 484"/>
              <a:gd name="T61" fmla="*/ 236 h 341"/>
              <a:gd name="T62" fmla="*/ 468 w 484"/>
              <a:gd name="T63" fmla="*/ 341 h 341"/>
              <a:gd name="T64" fmla="*/ 484 w 484"/>
              <a:gd name="T65" fmla="*/ 319 h 341"/>
              <a:gd name="T66" fmla="*/ 339 w 484"/>
              <a:gd name="T67" fmla="*/ 20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4" h="341">
                <a:moveTo>
                  <a:pt x="339" y="207"/>
                </a:moveTo>
                <a:lnTo>
                  <a:pt x="335" y="212"/>
                </a:lnTo>
                <a:lnTo>
                  <a:pt x="331" y="205"/>
                </a:lnTo>
                <a:lnTo>
                  <a:pt x="289" y="227"/>
                </a:lnTo>
                <a:lnTo>
                  <a:pt x="330" y="129"/>
                </a:lnTo>
                <a:lnTo>
                  <a:pt x="305" y="119"/>
                </a:lnTo>
                <a:lnTo>
                  <a:pt x="303" y="125"/>
                </a:lnTo>
                <a:lnTo>
                  <a:pt x="299" y="119"/>
                </a:lnTo>
                <a:lnTo>
                  <a:pt x="201" y="163"/>
                </a:lnTo>
                <a:lnTo>
                  <a:pt x="243" y="65"/>
                </a:lnTo>
                <a:lnTo>
                  <a:pt x="222" y="56"/>
                </a:lnTo>
                <a:lnTo>
                  <a:pt x="218" y="47"/>
                </a:lnTo>
                <a:lnTo>
                  <a:pt x="109" y="95"/>
                </a:lnTo>
                <a:lnTo>
                  <a:pt x="107" y="58"/>
                </a:lnTo>
                <a:lnTo>
                  <a:pt x="95" y="60"/>
                </a:lnTo>
                <a:lnTo>
                  <a:pt x="103" y="48"/>
                </a:lnTo>
                <a:lnTo>
                  <a:pt x="46" y="0"/>
                </a:lnTo>
                <a:lnTo>
                  <a:pt x="0" y="0"/>
                </a:lnTo>
                <a:lnTo>
                  <a:pt x="80" y="64"/>
                </a:lnTo>
                <a:lnTo>
                  <a:pt x="83" y="117"/>
                </a:lnTo>
                <a:lnTo>
                  <a:pt x="94" y="117"/>
                </a:lnTo>
                <a:lnTo>
                  <a:pt x="100" y="129"/>
                </a:lnTo>
                <a:lnTo>
                  <a:pt x="205" y="82"/>
                </a:lnTo>
                <a:lnTo>
                  <a:pt x="162" y="183"/>
                </a:lnTo>
                <a:lnTo>
                  <a:pt x="177" y="189"/>
                </a:lnTo>
                <a:lnTo>
                  <a:pt x="181" y="201"/>
                </a:lnTo>
                <a:lnTo>
                  <a:pt x="290" y="152"/>
                </a:lnTo>
                <a:lnTo>
                  <a:pt x="250" y="248"/>
                </a:lnTo>
                <a:lnTo>
                  <a:pt x="266" y="255"/>
                </a:lnTo>
                <a:lnTo>
                  <a:pt x="271" y="266"/>
                </a:lnTo>
                <a:lnTo>
                  <a:pt x="331" y="236"/>
                </a:lnTo>
                <a:lnTo>
                  <a:pt x="468" y="341"/>
                </a:lnTo>
                <a:lnTo>
                  <a:pt x="484" y="319"/>
                </a:lnTo>
                <a:lnTo>
                  <a:pt x="339" y="2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Oval 51">
            <a:extLst>
              <a:ext uri="{FF2B5EF4-FFF2-40B4-BE49-F238E27FC236}">
                <a16:creationId xmlns:a16="http://schemas.microsoft.com/office/drawing/2014/main" id="{47B11A11-86A5-453C-AD44-19B315A7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933" y="2836584"/>
            <a:ext cx="133350" cy="1365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id="{A4134305-5062-47B5-8E6B-BE355BD6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70" y="2307946"/>
            <a:ext cx="131763" cy="1381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49">
            <a:extLst>
              <a:ext uri="{FF2B5EF4-FFF2-40B4-BE49-F238E27FC236}">
                <a16:creationId xmlns:a16="http://schemas.microsoft.com/office/drawing/2014/main" id="{36D1430D-AB78-41E2-B7B5-1B6305078254}"/>
              </a:ext>
            </a:extLst>
          </p:cNvPr>
          <p:cNvSpPr>
            <a:spLocks/>
          </p:cNvSpPr>
          <p:nvPr/>
        </p:nvSpPr>
        <p:spPr bwMode="auto">
          <a:xfrm>
            <a:off x="3266303" y="2406369"/>
            <a:ext cx="768350" cy="541338"/>
          </a:xfrm>
          <a:custGeom>
            <a:avLst/>
            <a:gdLst>
              <a:gd name="T0" fmla="*/ 339 w 484"/>
              <a:gd name="T1" fmla="*/ 207 h 341"/>
              <a:gd name="T2" fmla="*/ 335 w 484"/>
              <a:gd name="T3" fmla="*/ 212 h 341"/>
              <a:gd name="T4" fmla="*/ 331 w 484"/>
              <a:gd name="T5" fmla="*/ 205 h 341"/>
              <a:gd name="T6" fmla="*/ 289 w 484"/>
              <a:gd name="T7" fmla="*/ 227 h 341"/>
              <a:gd name="T8" fmla="*/ 330 w 484"/>
              <a:gd name="T9" fmla="*/ 129 h 341"/>
              <a:gd name="T10" fmla="*/ 305 w 484"/>
              <a:gd name="T11" fmla="*/ 119 h 341"/>
              <a:gd name="T12" fmla="*/ 303 w 484"/>
              <a:gd name="T13" fmla="*/ 125 h 341"/>
              <a:gd name="T14" fmla="*/ 299 w 484"/>
              <a:gd name="T15" fmla="*/ 119 h 341"/>
              <a:gd name="T16" fmla="*/ 201 w 484"/>
              <a:gd name="T17" fmla="*/ 163 h 341"/>
              <a:gd name="T18" fmla="*/ 243 w 484"/>
              <a:gd name="T19" fmla="*/ 65 h 341"/>
              <a:gd name="T20" fmla="*/ 222 w 484"/>
              <a:gd name="T21" fmla="*/ 56 h 341"/>
              <a:gd name="T22" fmla="*/ 218 w 484"/>
              <a:gd name="T23" fmla="*/ 47 h 341"/>
              <a:gd name="T24" fmla="*/ 109 w 484"/>
              <a:gd name="T25" fmla="*/ 95 h 341"/>
              <a:gd name="T26" fmla="*/ 107 w 484"/>
              <a:gd name="T27" fmla="*/ 58 h 341"/>
              <a:gd name="T28" fmla="*/ 95 w 484"/>
              <a:gd name="T29" fmla="*/ 60 h 341"/>
              <a:gd name="T30" fmla="*/ 103 w 484"/>
              <a:gd name="T31" fmla="*/ 48 h 341"/>
              <a:gd name="T32" fmla="*/ 46 w 484"/>
              <a:gd name="T33" fmla="*/ 0 h 341"/>
              <a:gd name="T34" fmla="*/ 0 w 484"/>
              <a:gd name="T35" fmla="*/ 0 h 341"/>
              <a:gd name="T36" fmla="*/ 80 w 484"/>
              <a:gd name="T37" fmla="*/ 64 h 341"/>
              <a:gd name="T38" fmla="*/ 83 w 484"/>
              <a:gd name="T39" fmla="*/ 117 h 341"/>
              <a:gd name="T40" fmla="*/ 94 w 484"/>
              <a:gd name="T41" fmla="*/ 117 h 341"/>
              <a:gd name="T42" fmla="*/ 100 w 484"/>
              <a:gd name="T43" fmla="*/ 129 h 341"/>
              <a:gd name="T44" fmla="*/ 205 w 484"/>
              <a:gd name="T45" fmla="*/ 82 h 341"/>
              <a:gd name="T46" fmla="*/ 162 w 484"/>
              <a:gd name="T47" fmla="*/ 183 h 341"/>
              <a:gd name="T48" fmla="*/ 177 w 484"/>
              <a:gd name="T49" fmla="*/ 189 h 341"/>
              <a:gd name="T50" fmla="*/ 181 w 484"/>
              <a:gd name="T51" fmla="*/ 201 h 341"/>
              <a:gd name="T52" fmla="*/ 290 w 484"/>
              <a:gd name="T53" fmla="*/ 152 h 341"/>
              <a:gd name="T54" fmla="*/ 250 w 484"/>
              <a:gd name="T55" fmla="*/ 248 h 341"/>
              <a:gd name="T56" fmla="*/ 266 w 484"/>
              <a:gd name="T57" fmla="*/ 255 h 341"/>
              <a:gd name="T58" fmla="*/ 271 w 484"/>
              <a:gd name="T59" fmla="*/ 266 h 341"/>
              <a:gd name="T60" fmla="*/ 331 w 484"/>
              <a:gd name="T61" fmla="*/ 236 h 341"/>
              <a:gd name="T62" fmla="*/ 468 w 484"/>
              <a:gd name="T63" fmla="*/ 341 h 341"/>
              <a:gd name="T64" fmla="*/ 484 w 484"/>
              <a:gd name="T65" fmla="*/ 319 h 341"/>
              <a:gd name="T66" fmla="*/ 339 w 484"/>
              <a:gd name="T67" fmla="*/ 20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4" h="341">
                <a:moveTo>
                  <a:pt x="339" y="207"/>
                </a:moveTo>
                <a:lnTo>
                  <a:pt x="335" y="212"/>
                </a:lnTo>
                <a:lnTo>
                  <a:pt x="331" y="205"/>
                </a:lnTo>
                <a:lnTo>
                  <a:pt x="289" y="227"/>
                </a:lnTo>
                <a:lnTo>
                  <a:pt x="330" y="129"/>
                </a:lnTo>
                <a:lnTo>
                  <a:pt x="305" y="119"/>
                </a:lnTo>
                <a:lnTo>
                  <a:pt x="303" y="125"/>
                </a:lnTo>
                <a:lnTo>
                  <a:pt x="299" y="119"/>
                </a:lnTo>
                <a:lnTo>
                  <a:pt x="201" y="163"/>
                </a:lnTo>
                <a:lnTo>
                  <a:pt x="243" y="65"/>
                </a:lnTo>
                <a:lnTo>
                  <a:pt x="222" y="56"/>
                </a:lnTo>
                <a:lnTo>
                  <a:pt x="218" y="47"/>
                </a:lnTo>
                <a:lnTo>
                  <a:pt x="109" y="95"/>
                </a:lnTo>
                <a:lnTo>
                  <a:pt x="107" y="58"/>
                </a:lnTo>
                <a:lnTo>
                  <a:pt x="95" y="60"/>
                </a:lnTo>
                <a:lnTo>
                  <a:pt x="103" y="48"/>
                </a:lnTo>
                <a:lnTo>
                  <a:pt x="46" y="0"/>
                </a:lnTo>
                <a:lnTo>
                  <a:pt x="0" y="0"/>
                </a:lnTo>
                <a:lnTo>
                  <a:pt x="80" y="64"/>
                </a:lnTo>
                <a:lnTo>
                  <a:pt x="83" y="117"/>
                </a:lnTo>
                <a:lnTo>
                  <a:pt x="94" y="117"/>
                </a:lnTo>
                <a:lnTo>
                  <a:pt x="100" y="129"/>
                </a:lnTo>
                <a:lnTo>
                  <a:pt x="205" y="82"/>
                </a:lnTo>
                <a:lnTo>
                  <a:pt x="162" y="183"/>
                </a:lnTo>
                <a:lnTo>
                  <a:pt x="177" y="189"/>
                </a:lnTo>
                <a:lnTo>
                  <a:pt x="181" y="201"/>
                </a:lnTo>
                <a:lnTo>
                  <a:pt x="290" y="152"/>
                </a:lnTo>
                <a:lnTo>
                  <a:pt x="250" y="248"/>
                </a:lnTo>
                <a:lnTo>
                  <a:pt x="266" y="255"/>
                </a:lnTo>
                <a:lnTo>
                  <a:pt x="271" y="266"/>
                </a:lnTo>
                <a:lnTo>
                  <a:pt x="331" y="236"/>
                </a:lnTo>
                <a:lnTo>
                  <a:pt x="468" y="341"/>
                </a:lnTo>
                <a:lnTo>
                  <a:pt x="484" y="319"/>
                </a:lnTo>
                <a:lnTo>
                  <a:pt x="339" y="20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51">
            <a:extLst>
              <a:ext uri="{FF2B5EF4-FFF2-40B4-BE49-F238E27FC236}">
                <a16:creationId xmlns:a16="http://schemas.microsoft.com/office/drawing/2014/main" id="{99CC83E9-0B6F-4AA1-A274-12463636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928" y="2836582"/>
            <a:ext cx="133350" cy="136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50">
            <a:extLst>
              <a:ext uri="{FF2B5EF4-FFF2-40B4-BE49-F238E27FC236}">
                <a16:creationId xmlns:a16="http://schemas.microsoft.com/office/drawing/2014/main" id="{7DD66C3E-8FE4-44F1-89E0-1B319DD4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265" y="2307944"/>
            <a:ext cx="131763" cy="1381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89002A1-FCEA-40C8-A21E-2B9A416153B7}"/>
              </a:ext>
            </a:extLst>
          </p:cNvPr>
          <p:cNvSpPr/>
          <p:nvPr/>
        </p:nvSpPr>
        <p:spPr>
          <a:xfrm rot="5400000">
            <a:off x="3312058" y="4740135"/>
            <a:ext cx="1401069" cy="521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11874</TotalTime>
  <Words>990</Words>
  <Application>Microsoft Office PowerPoint</Application>
  <PresentationFormat>Widescreen</PresentationFormat>
  <Paragraphs>334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Wingdings</vt:lpstr>
      <vt:lpstr>Office Theme</vt:lpstr>
      <vt:lpstr>Untrodden Paths for Near Data Processing</vt:lpstr>
      <vt:lpstr> Near Data Processing</vt:lpstr>
      <vt:lpstr> Zooming In</vt:lpstr>
      <vt:lpstr> The Inflection Point</vt:lpstr>
      <vt:lpstr> The Inflection Point</vt:lpstr>
      <vt:lpstr> Low-Cost?</vt:lpstr>
      <vt:lpstr> Talk Outline</vt:lpstr>
      <vt:lpstr> Memristors</vt:lpstr>
      <vt:lpstr> In-Situ Operations</vt:lpstr>
      <vt:lpstr> Machine Learning Acceleration</vt:lpstr>
      <vt:lpstr> DaDianNao</vt:lpstr>
      <vt:lpstr> Challenges</vt:lpstr>
      <vt:lpstr> Focusing on Cost</vt:lpstr>
      <vt:lpstr> Memory Interconnects</vt:lpstr>
      <vt:lpstr> Talk Outline</vt:lpstr>
      <vt:lpstr> Memory Vulnerabilities</vt:lpstr>
      <vt:lpstr> Spectre Overview</vt:lpstr>
      <vt:lpstr> Memory Defenses</vt:lpstr>
      <vt:lpstr> InvisiMem, ObfusMem</vt:lpstr>
      <vt:lpstr> Path ORAM </vt:lpstr>
      <vt:lpstr>Distributed ORAM with Secure DIMMs</vt:lpstr>
      <vt:lpstr> SDIMM: Independent Protocol </vt:lpstr>
      <vt:lpstr> SDIMM: Split Protocol </vt:lpstr>
      <vt:lpstr> SDIMM: Split Protocol </vt:lpstr>
      <vt:lpstr> Take-Homes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Taht, Karl I</dc:creator>
  <cp:lastModifiedBy>Rajeev Balasubramonian</cp:lastModifiedBy>
  <cp:revision>368</cp:revision>
  <cp:lastPrinted>2018-01-03T17:12:28Z</cp:lastPrinted>
  <dcterms:created xsi:type="dcterms:W3CDTF">2016-06-22T17:59:18Z</dcterms:created>
  <dcterms:modified xsi:type="dcterms:W3CDTF">2018-03-25T00:43:36Z</dcterms:modified>
</cp:coreProperties>
</file>