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76" r:id="rId2"/>
    <p:sldMasterId id="2147483663" r:id="rId3"/>
  </p:sldMasterIdLst>
  <p:notesMasterIdLst>
    <p:notesMasterId r:id="rId9"/>
  </p:notesMasterIdLst>
  <p:handoutMasterIdLst>
    <p:handoutMasterId r:id="rId10"/>
  </p:handoutMasterIdLst>
  <p:sldIdLst>
    <p:sldId id="256" r:id="rId4"/>
    <p:sldId id="422" r:id="rId5"/>
    <p:sldId id="465" r:id="rId6"/>
    <p:sldId id="423" r:id="rId7"/>
    <p:sldId id="467" r:id="rId8"/>
  </p:sldIdLst>
  <p:sldSz cx="9144000" cy="6858000" type="letter"/>
  <p:notesSz cx="6985000" cy="9283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11FD"/>
    <a:srgbClr val="009900"/>
    <a:srgbClr val="8901F3"/>
    <a:srgbClr val="00A091"/>
    <a:srgbClr val="51DC00"/>
    <a:srgbClr val="000000"/>
    <a:srgbClr val="CC3399"/>
    <a:srgbClr val="008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30" autoAdjust="0"/>
    <p:restoredTop sz="90525" autoAdjust="0"/>
  </p:normalViewPr>
  <p:slideViewPr>
    <p:cSldViewPr>
      <p:cViewPr>
        <p:scale>
          <a:sx n="100" d="100"/>
          <a:sy n="100" d="100"/>
        </p:scale>
        <p:origin x="352" y="88"/>
      </p:cViewPr>
      <p:guideLst>
        <p:guide orient="horz" pos="216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4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3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556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598488"/>
            <a:ext cx="4622800" cy="346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5493" y="4408146"/>
            <a:ext cx="6019711" cy="4177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3520" tIns="45939" rIns="93520" bIns="45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19347337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>
            <a:noFill/>
          </a:ln>
        </p:spPr>
        <p:txBody>
          <a:bodyPr/>
          <a:lstStyle/>
          <a:p>
            <a:endParaRPr lang="en-US" dirty="0" smtClean="0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6410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231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05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39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23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38350" cy="300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62650" cy="300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2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43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52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5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9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5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1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76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0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3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9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37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69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442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29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70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81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7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 goes here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153400" cy="239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This is our 1st Level Bullet</a:t>
            </a:r>
          </a:p>
          <a:p>
            <a:pPr lvl="1"/>
            <a:r>
              <a:rPr lang="en-US" dirty="0" smtClean="0"/>
              <a:t>this is our 2nd level bullet</a:t>
            </a:r>
          </a:p>
          <a:p>
            <a:pPr lvl="2"/>
            <a:r>
              <a:rPr lang="en-US" dirty="0" smtClean="0"/>
              <a:t>this is our 3rd level bullet</a:t>
            </a:r>
          </a:p>
          <a:p>
            <a:pPr lvl="0"/>
            <a:r>
              <a:rPr lang="en-US" dirty="0" smtClean="0"/>
              <a:t>This is our next 1st Level Bullet</a:t>
            </a:r>
          </a:p>
          <a:p>
            <a:pPr lvl="1"/>
            <a:r>
              <a:rPr lang="en-US" dirty="0" smtClean="0"/>
              <a:t>this is our 2nd level bullet</a:t>
            </a:r>
          </a:p>
          <a:p>
            <a:pPr lvl="2"/>
            <a:r>
              <a:rPr lang="en-US" dirty="0" smtClean="0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33400" y="685800"/>
            <a:ext cx="81534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0CC70-9BD5-7543-A524-72E5137DC4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100000"/>
        <a:buChar char="-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D6FB8-7834-7D49-B54B-F715DBAE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9223-CC43-4007-8255-F9F13EA03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6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Relationship Id="rId5" Type="http://schemas.openxmlformats.org/officeDocument/2006/relationships/hyperlink" Target="http://www.cs.wm.edu/~adwait" TargetMode="External"/><Relationship Id="rId6" Type="http://schemas.openxmlformats.org/officeDocument/2006/relationships/hyperlink" Target="http://faculty.cse.tamu.edu/ejkim/" TargetMode="External"/><Relationship Id="rId7" Type="http://schemas.openxmlformats.org/officeDocument/2006/relationships/image" Target="../media/image1.JPG"/><Relationship Id="rId8" Type="http://schemas.openxmlformats.org/officeDocument/2006/relationships/image" Target="../media/image2.tiff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4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5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99920" y="1050079"/>
            <a:ext cx="5879815" cy="4549579"/>
          </a:xfrm>
          <a:noFill/>
        </p:spPr>
        <p:txBody>
          <a:bodyPr wrap="none" anchor="ctr"/>
          <a:lstStyle/>
          <a:p>
            <a:pPr algn="ctr"/>
            <a:r>
              <a:rPr lang="en-US" sz="4800" dirty="0" smtClean="0">
                <a:solidFill>
                  <a:srgbClr val="00B050"/>
                </a:solidFill>
              </a:rPr>
              <a:t>Min-Move 2018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2nd Workshop on </a:t>
            </a:r>
            <a:br>
              <a:rPr lang="en-US" sz="4800" dirty="0" smtClean="0"/>
            </a:br>
            <a:r>
              <a:rPr lang="en-US" sz="4800" dirty="0" smtClean="0"/>
              <a:t>Hardware/Software </a:t>
            </a:r>
            <a:br>
              <a:rPr lang="en-US" sz="4800" dirty="0" smtClean="0"/>
            </a:br>
            <a:r>
              <a:rPr lang="en-US" sz="4800" dirty="0" smtClean="0"/>
              <a:t>Techniques for</a:t>
            </a:r>
            <a:br>
              <a:rPr lang="en-US" sz="4800" dirty="0" smtClean="0"/>
            </a:br>
            <a:r>
              <a:rPr lang="en-US" sz="4800" dirty="0" smtClean="0"/>
              <a:t>Minimizing </a:t>
            </a:r>
            <a:br>
              <a:rPr lang="en-US" sz="4800" dirty="0" smtClean="0"/>
            </a:br>
            <a:r>
              <a:rPr lang="en-US" sz="4800" dirty="0" smtClean="0"/>
              <a:t>Data Movement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152400"/>
            <a:ext cx="8153400" cy="479747"/>
          </a:xfrm>
        </p:spPr>
        <p:txBody>
          <a:bodyPr/>
          <a:lstStyle/>
          <a:p>
            <a:r>
              <a:rPr lang="en-US" altLang="zh-CN" sz="3200" dirty="0" smtClean="0"/>
              <a:t>Organizers</a:t>
            </a:r>
            <a:endParaRPr lang="en-US" altLang="zh-CN" sz="3200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52400" y="838200"/>
            <a:ext cx="7543800" cy="8105809"/>
          </a:xfrm>
        </p:spPr>
        <p:txBody>
          <a:bodyPr/>
          <a:lstStyle/>
          <a:p>
            <a:r>
              <a:rPr lang="en-US" altLang="zh-CN" b="1" dirty="0" smtClean="0"/>
              <a:t> Adwait Jog</a:t>
            </a:r>
          </a:p>
          <a:p>
            <a:pPr lvl="1"/>
            <a:r>
              <a:rPr lang="en-US" sz="2400" i="1" dirty="0" smtClean="0"/>
              <a:t>Assistant Professor</a:t>
            </a:r>
            <a:r>
              <a:rPr lang="en-US" sz="2400" i="1" dirty="0"/>
              <a:t> </a:t>
            </a:r>
            <a:r>
              <a:rPr lang="en-US" sz="2400" i="1" dirty="0" smtClean="0"/>
              <a:t>(William &amp; Mary)</a:t>
            </a:r>
          </a:p>
          <a:p>
            <a:pPr lvl="1"/>
            <a:r>
              <a:rPr lang="en-US" sz="2400" dirty="0" smtClean="0"/>
              <a:t>Computer Architecture, GPUs</a:t>
            </a:r>
            <a:r>
              <a:rPr lang="en-US" sz="2400" dirty="0"/>
              <a:t>	</a:t>
            </a:r>
            <a:endParaRPr lang="en-US" sz="2400" dirty="0" smtClean="0"/>
          </a:p>
          <a:p>
            <a:pPr lvl="1"/>
            <a:r>
              <a:rPr lang="en-US" sz="2400" dirty="0" smtClean="0"/>
              <a:t> </a:t>
            </a:r>
            <a:r>
              <a:rPr lang="en-US" sz="2400" dirty="0" smtClean="0">
                <a:hlinkClick r:id="rId5"/>
              </a:rPr>
              <a:t>www.cs.wm.edu</a:t>
            </a:r>
            <a:r>
              <a:rPr lang="en-US" sz="2400" dirty="0">
                <a:hlinkClick r:id="rId5"/>
              </a:rPr>
              <a:t>/~</a:t>
            </a:r>
            <a:r>
              <a:rPr lang="en-US" sz="2400" dirty="0" smtClean="0">
                <a:hlinkClick r:id="rId5"/>
              </a:rPr>
              <a:t>adwait</a:t>
            </a:r>
            <a:endParaRPr lang="en-US" sz="2400" dirty="0" smtClean="0"/>
          </a:p>
          <a:p>
            <a:pPr lvl="1"/>
            <a:r>
              <a:rPr lang="en-US" altLang="zh-CN" sz="2400" dirty="0" smtClean="0"/>
              <a:t> Also local arrangements co-chair for            </a:t>
            </a:r>
            <a:r>
              <a:rPr lang="en-US" altLang="zh-CN" sz="2400" smtClean="0"/>
              <a:t>ASPLOS </a:t>
            </a:r>
            <a:endParaRPr lang="en-US" altLang="zh-CN" sz="2400" b="1" dirty="0" smtClean="0"/>
          </a:p>
          <a:p>
            <a:r>
              <a:rPr lang="en-US" altLang="zh-CN" b="1" dirty="0" smtClean="0"/>
              <a:t> EJ Kim</a:t>
            </a:r>
          </a:p>
          <a:p>
            <a:pPr lvl="1"/>
            <a:r>
              <a:rPr lang="en-US" sz="2400" i="1" dirty="0" smtClean="0"/>
              <a:t>Associate </a:t>
            </a:r>
            <a:r>
              <a:rPr lang="en-US" sz="2400" i="1" dirty="0" smtClean="0"/>
              <a:t>Professor</a:t>
            </a:r>
            <a:r>
              <a:rPr lang="en-US" sz="2400" i="1" dirty="0"/>
              <a:t>, </a:t>
            </a:r>
            <a:r>
              <a:rPr lang="en-US" sz="2400" i="1" dirty="0" smtClean="0"/>
              <a:t>Texas A&amp;M University</a:t>
            </a:r>
            <a:endParaRPr lang="en-US" sz="2400" i="1" dirty="0"/>
          </a:p>
          <a:p>
            <a:pPr lvl="1"/>
            <a:r>
              <a:rPr lang="en-US" sz="2400" dirty="0"/>
              <a:t>Computer Architecture, </a:t>
            </a:r>
            <a:r>
              <a:rPr lang="en-US" sz="2400" dirty="0" smtClean="0"/>
              <a:t>Interconnects, Performance Evaluation</a:t>
            </a:r>
          </a:p>
          <a:p>
            <a:pPr lvl="1"/>
            <a:r>
              <a:rPr lang="en-US" sz="2400" dirty="0">
                <a:hlinkClick r:id="rId6"/>
              </a:rPr>
              <a:t>http://</a:t>
            </a:r>
            <a:r>
              <a:rPr lang="en-US" sz="2400" dirty="0" smtClean="0">
                <a:hlinkClick r:id="rId6"/>
              </a:rPr>
              <a:t>faculty.cse.tamu.edu/ejkim/</a:t>
            </a:r>
            <a:endParaRPr lang="en-US" sz="2400" dirty="0" smtClean="0"/>
          </a:p>
          <a:p>
            <a:pPr lvl="1"/>
            <a:endParaRPr lang="en-US" sz="2800" dirty="0"/>
          </a:p>
          <a:p>
            <a:endParaRPr lang="en-US" altLang="zh-CN" sz="3200" b="1" dirty="0" smtClean="0"/>
          </a:p>
          <a:p>
            <a:pPr lvl="1"/>
            <a:endParaRPr lang="en-US" altLang="zh-CN" sz="2400" b="1" dirty="0"/>
          </a:p>
          <a:p>
            <a:endParaRPr lang="en-US" altLang="zh-CN" sz="3200" dirty="0"/>
          </a:p>
          <a:p>
            <a:endParaRPr lang="en-US" altLang="zh-CN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09691"/>
            <a:ext cx="1981200" cy="198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1200" y="3789343"/>
            <a:ext cx="1778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1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152400"/>
            <a:ext cx="8153400" cy="479747"/>
          </a:xfrm>
        </p:spPr>
        <p:txBody>
          <a:bodyPr/>
          <a:lstStyle/>
          <a:p>
            <a:r>
              <a:rPr lang="en-US" altLang="zh-CN" sz="3200" dirty="0" smtClean="0"/>
              <a:t>Scope</a:t>
            </a:r>
            <a:endParaRPr lang="en-US" altLang="zh-CN" sz="3200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746647"/>
            <a:ext cx="8153400" cy="6012928"/>
          </a:xfrm>
        </p:spPr>
        <p:txBody>
          <a:bodyPr/>
          <a:lstStyle/>
          <a:p>
            <a:r>
              <a:rPr lang="en-US" sz="2800" b="1" dirty="0">
                <a:solidFill>
                  <a:srgbClr val="333333"/>
                </a:solidFill>
                <a:latin typeface="Helvetica Neue" charset="0"/>
              </a:rPr>
              <a:t>Any idea/technique that can help in reducing the data movement is appropriate for this workshop. Some topics (but not limited to) are:</a:t>
            </a:r>
          </a:p>
          <a:p>
            <a:pPr>
              <a:buFont typeface="Arial" charset="0"/>
              <a:buChar char="•"/>
            </a:pPr>
            <a:r>
              <a:rPr lang="en-US" sz="1800" i="1" dirty="0" smtClean="0">
                <a:latin typeface="+mj-lt"/>
              </a:rPr>
              <a:t>Near Data Processing </a:t>
            </a:r>
            <a:r>
              <a:rPr lang="en-US" sz="1800" dirty="0">
                <a:latin typeface="+mj-lt"/>
              </a:rPr>
              <a:t>(e.g., near caches or memory or storage devices)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In-Memory Computing (e.g., in caches or memory or storage devices)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Approximate Computing (e.g., load value approximations)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Cache/DRAM Locality Optimizations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Data Compression Techniques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Emerging Memory Technologies (e.g., STT-RAM, </a:t>
            </a:r>
            <a:r>
              <a:rPr lang="en-US" sz="1800" dirty="0" err="1">
                <a:latin typeface="+mj-lt"/>
              </a:rPr>
              <a:t>Memristor</a:t>
            </a:r>
            <a:r>
              <a:rPr lang="en-US" sz="1800" dirty="0">
                <a:latin typeface="+mj-lt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Non Von-Neumann Architectures (e.g., Quantum Architectures, Automata Processor)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Interconnection Architectures (e.g., on-chip, off-chip, Ethernet, interposer system, flexible interconnects for FPGA)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+mj-lt"/>
              </a:rPr>
              <a:t>Programming and Language Support for Minimizing Data </a:t>
            </a:r>
            <a:r>
              <a:rPr lang="en-US" sz="1800" dirty="0" smtClean="0">
                <a:latin typeface="+mj-lt"/>
              </a:rPr>
              <a:t>Movement</a:t>
            </a:r>
            <a:endParaRPr lang="en-US" sz="18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16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52400"/>
            <a:ext cx="8153400" cy="422275"/>
          </a:xfrm>
        </p:spPr>
        <p:txBody>
          <a:bodyPr/>
          <a:lstStyle/>
          <a:p>
            <a:r>
              <a:rPr lang="en-US" altLang="zh-CN" dirty="0" smtClean="0"/>
              <a:t>Program Committee</a:t>
            </a:r>
            <a:endParaRPr lang="en-US" altLang="zh-CN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838200"/>
            <a:ext cx="8610600" cy="6108339"/>
          </a:xfrm>
        </p:spPr>
        <p:txBody>
          <a:bodyPr/>
          <a:lstStyle/>
          <a:p>
            <a:r>
              <a:rPr lang="en-US" dirty="0" err="1"/>
              <a:t>Niladrish</a:t>
            </a:r>
            <a:r>
              <a:rPr lang="en-US" dirty="0"/>
              <a:t> Chatterjee (</a:t>
            </a:r>
            <a:r>
              <a:rPr lang="en-US" dirty="0" err="1"/>
              <a:t>Nvidia</a:t>
            </a:r>
            <a:r>
              <a:rPr lang="en-US" dirty="0"/>
              <a:t>)</a:t>
            </a:r>
          </a:p>
          <a:p>
            <a:r>
              <a:rPr lang="en-US" dirty="0" err="1"/>
              <a:t>Reetuparna</a:t>
            </a:r>
            <a:r>
              <a:rPr lang="en-US" dirty="0"/>
              <a:t> Das (</a:t>
            </a:r>
            <a:r>
              <a:rPr lang="en-US" dirty="0" err="1"/>
              <a:t>UMich</a:t>
            </a:r>
            <a:r>
              <a:rPr lang="en-US" dirty="0"/>
              <a:t>)</a:t>
            </a:r>
          </a:p>
          <a:p>
            <a:r>
              <a:rPr lang="en-US" dirty="0" err="1"/>
              <a:t>Myoungsoo</a:t>
            </a:r>
            <a:r>
              <a:rPr lang="en-US" dirty="0"/>
              <a:t> Jung (</a:t>
            </a:r>
            <a:r>
              <a:rPr lang="en-US" dirty="0" err="1"/>
              <a:t>Yonsei</a:t>
            </a:r>
            <a:r>
              <a:rPr lang="en-US" dirty="0"/>
              <a:t>)</a:t>
            </a:r>
          </a:p>
          <a:p>
            <a:r>
              <a:rPr lang="en-US" dirty="0"/>
              <a:t>David </a:t>
            </a:r>
            <a:r>
              <a:rPr lang="en-US" dirty="0" err="1"/>
              <a:t>Kaeli</a:t>
            </a:r>
            <a:r>
              <a:rPr lang="en-US" dirty="0"/>
              <a:t> (Northeastern)</a:t>
            </a:r>
          </a:p>
          <a:p>
            <a:r>
              <a:rPr lang="en-US" dirty="0"/>
              <a:t>Onur Kayiran (AMD Research)</a:t>
            </a:r>
          </a:p>
          <a:p>
            <a:r>
              <a:rPr lang="en-US" dirty="0" err="1"/>
              <a:t>Aasheesh</a:t>
            </a:r>
            <a:r>
              <a:rPr lang="en-US" dirty="0"/>
              <a:t> </a:t>
            </a:r>
            <a:r>
              <a:rPr lang="en-US" dirty="0" err="1"/>
              <a:t>Kolli</a:t>
            </a:r>
            <a:r>
              <a:rPr lang="en-US" dirty="0"/>
              <a:t> (VMWare and Penn State)</a:t>
            </a:r>
          </a:p>
          <a:p>
            <a:r>
              <a:rPr lang="en-US" dirty="0" err="1"/>
              <a:t>Asit</a:t>
            </a:r>
            <a:r>
              <a:rPr lang="en-US" dirty="0"/>
              <a:t> Mishra (Intel)</a:t>
            </a:r>
          </a:p>
          <a:p>
            <a:r>
              <a:rPr lang="en-US" dirty="0" err="1"/>
              <a:t>Yoonho</a:t>
            </a:r>
            <a:r>
              <a:rPr lang="en-US" dirty="0"/>
              <a:t> Park (IBM)</a:t>
            </a:r>
          </a:p>
          <a:p>
            <a:r>
              <a:rPr lang="en-US" dirty="0"/>
              <a:t>Gennady </a:t>
            </a:r>
            <a:r>
              <a:rPr lang="en-US" dirty="0" err="1"/>
              <a:t>Pekhimenko</a:t>
            </a:r>
            <a:r>
              <a:rPr lang="en-US" dirty="0"/>
              <a:t> (</a:t>
            </a:r>
            <a:r>
              <a:rPr lang="en-US" dirty="0" err="1"/>
              <a:t>UToronto</a:t>
            </a:r>
            <a:r>
              <a:rPr lang="en-US" dirty="0"/>
              <a:t>)</a:t>
            </a:r>
          </a:p>
          <a:p>
            <a:r>
              <a:rPr lang="en-US" dirty="0"/>
              <a:t>Lawrence </a:t>
            </a:r>
            <a:r>
              <a:rPr lang="en-US" dirty="0" err="1"/>
              <a:t>Rauchwerger</a:t>
            </a:r>
            <a:r>
              <a:rPr lang="en-US" dirty="0"/>
              <a:t> (Texas </a:t>
            </a:r>
            <a:r>
              <a:rPr lang="en-US" dirty="0" smtClean="0"/>
              <a:t>A&amp;M</a:t>
            </a:r>
            <a:r>
              <a:rPr lang="en-US" dirty="0"/>
              <a:t>)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b="1" smtClean="0"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2926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52400"/>
            <a:ext cx="8153400" cy="479747"/>
          </a:xfrm>
        </p:spPr>
        <p:txBody>
          <a:bodyPr/>
          <a:lstStyle/>
          <a:p>
            <a:r>
              <a:rPr lang="en-US" altLang="zh-CN" sz="3200" dirty="0" smtClean="0"/>
              <a:t>Highlights of the Workshop</a:t>
            </a:r>
            <a:endParaRPr lang="en-US" altLang="zh-CN" sz="3200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990600"/>
            <a:ext cx="8610600" cy="4892621"/>
          </a:xfrm>
        </p:spPr>
        <p:txBody>
          <a:bodyPr/>
          <a:lstStyle/>
          <a:p>
            <a:r>
              <a:rPr lang="en-US" sz="2800" dirty="0" smtClean="0"/>
              <a:t>Keynotes from</a:t>
            </a:r>
          </a:p>
          <a:p>
            <a:pPr lvl="1"/>
            <a:r>
              <a:rPr lang="en-US" sz="2400" dirty="0" smtClean="0"/>
              <a:t> Rajeev </a:t>
            </a:r>
            <a:r>
              <a:rPr lang="en-US" sz="2400" dirty="0" err="1" smtClean="0"/>
              <a:t>Balasubramonian</a:t>
            </a:r>
            <a:r>
              <a:rPr lang="en-US" sz="2400" dirty="0" smtClean="0"/>
              <a:t> (UT Austin)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err="1" smtClean="0"/>
              <a:t>Reetuparna</a:t>
            </a:r>
            <a:r>
              <a:rPr lang="en-US" sz="2400" dirty="0" smtClean="0"/>
              <a:t> Das (Michigan)</a:t>
            </a:r>
          </a:p>
          <a:p>
            <a:pPr lvl="1"/>
            <a:r>
              <a:rPr lang="en-US" sz="2400" dirty="0" smtClean="0"/>
              <a:t> Alessandro </a:t>
            </a:r>
            <a:r>
              <a:rPr lang="en-US" sz="2400" dirty="0" err="1" smtClean="0"/>
              <a:t>Morari</a:t>
            </a:r>
            <a:r>
              <a:rPr lang="en-US" sz="2400" dirty="0" smtClean="0"/>
              <a:t> (IBM)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Peer-Reviewed Workshop Paper </a:t>
            </a:r>
            <a:r>
              <a:rPr lang="en-US" sz="2800" i="1" dirty="0" smtClean="0"/>
              <a:t>(received three reviews)</a:t>
            </a:r>
            <a:endParaRPr lang="en-US" i="1" dirty="0" smtClean="0"/>
          </a:p>
          <a:p>
            <a:pPr lvl="1"/>
            <a:r>
              <a:rPr lang="en-US" sz="2400" dirty="0"/>
              <a:t>An Extensible Scheduler for the </a:t>
            </a:r>
            <a:r>
              <a:rPr lang="en-US" sz="2400" dirty="0" err="1"/>
              <a:t>OpenLambda</a:t>
            </a:r>
            <a:r>
              <a:rPr lang="en-US" sz="2400" dirty="0"/>
              <a:t> </a:t>
            </a:r>
            <a:r>
              <a:rPr lang="en-US" sz="2400" dirty="0" err="1"/>
              <a:t>FaaS</a:t>
            </a:r>
            <a:r>
              <a:rPr lang="en-US" sz="2400" dirty="0"/>
              <a:t> Platform  </a:t>
            </a:r>
            <a:endParaRPr lang="en-US" sz="2400" dirty="0" smtClean="0"/>
          </a:p>
          <a:p>
            <a:pPr lvl="2"/>
            <a:r>
              <a:rPr lang="en-US" sz="2200" dirty="0" smtClean="0"/>
              <a:t>Authors: </a:t>
            </a:r>
            <a:r>
              <a:rPr lang="en-US" sz="2400" dirty="0"/>
              <a:t>Gustavo </a:t>
            </a:r>
            <a:r>
              <a:rPr lang="en-US" sz="2400" dirty="0" err="1"/>
              <a:t>Totoy</a:t>
            </a:r>
            <a:r>
              <a:rPr lang="en-US" sz="2400" dirty="0"/>
              <a:t>, Edwin </a:t>
            </a:r>
            <a:r>
              <a:rPr lang="en-US" sz="2400" dirty="0" err="1"/>
              <a:t>Boza</a:t>
            </a:r>
            <a:r>
              <a:rPr lang="en-US" sz="2400" dirty="0"/>
              <a:t>, </a:t>
            </a:r>
            <a:r>
              <a:rPr lang="en-US" sz="2400" dirty="0" smtClean="0"/>
              <a:t>and Cristina Abad (ESPOL, </a:t>
            </a:r>
            <a:r>
              <a:rPr lang="en-US" sz="2400" dirty="0" err="1" smtClean="0"/>
              <a:t>Eucador</a:t>
            </a:r>
            <a:r>
              <a:rPr lang="en-US" sz="2400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CC70-9BD5-7543-A524-72E5137DC4FD}" type="slidenum">
              <a:rPr lang="en-US" b="1" smtClean="0"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3091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22728</TotalTime>
  <Pages>47</Pages>
  <Words>237</Words>
  <Application>Microsoft Macintosh PowerPoint</Application>
  <PresentationFormat>Letter Paper (8.5x11 in)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Helvetica Neue</vt:lpstr>
      <vt:lpstr>Monotype Sorts</vt:lpstr>
      <vt:lpstr>Times New Roman</vt:lpstr>
      <vt:lpstr>Wingdings</vt:lpstr>
      <vt:lpstr>宋体</vt:lpstr>
      <vt:lpstr>Arial</vt:lpstr>
      <vt:lpstr>mjicse431</vt:lpstr>
      <vt:lpstr>1_Custom Design</vt:lpstr>
      <vt:lpstr>Custom Design</vt:lpstr>
      <vt:lpstr>Min-Move 2018  2nd Workshop on  Hardware/Software  Techniques for Minimizing  Data Movement</vt:lpstr>
      <vt:lpstr>Organizers</vt:lpstr>
      <vt:lpstr>Scope</vt:lpstr>
      <vt:lpstr>Program Committee</vt:lpstr>
      <vt:lpstr>Highlights of the Workshop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431. Computer Architecture</dc:title>
  <dc:subject>Lecture 01</dc:subject>
  <dc:creator>Janie Irwin</dc:creator>
  <cp:lastModifiedBy>Jog, Adwait</cp:lastModifiedBy>
  <cp:revision>892</cp:revision>
  <cp:lastPrinted>1997-08-27T08:28:34Z</cp:lastPrinted>
  <dcterms:created xsi:type="dcterms:W3CDTF">1997-08-19T16:58:46Z</dcterms:created>
  <dcterms:modified xsi:type="dcterms:W3CDTF">2018-03-24T11:45:37Z</dcterms:modified>
</cp:coreProperties>
</file>