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4" r:id="rId2"/>
  </p:sldMasterIdLst>
  <p:notesMasterIdLst>
    <p:notesMasterId r:id="rId4"/>
  </p:notesMasterIdLst>
  <p:handoutMasterIdLst>
    <p:handoutMasterId r:id="rId5"/>
  </p:handoutMasterIdLst>
  <p:sldIdLst>
    <p:sldId id="688" r:id="rId3"/>
  </p:sldIdLst>
  <p:sldSz cx="8229600" cy="5715000"/>
  <p:notesSz cx="6858000" cy="9296400"/>
  <p:custDataLst>
    <p:tags r:id="rId6"/>
  </p:custDataLst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32247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64494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996742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328989" algn="ctr" rtl="0" fontAlgn="base">
      <a:lnSpc>
        <a:spcPct val="9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661236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1993483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2325731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2657978" algn="l" defTabSz="664494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Tha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9900"/>
    <a:srgbClr val="660033"/>
    <a:srgbClr val="FF9900"/>
    <a:srgbClr val="000000"/>
    <a:srgbClr val="990000"/>
    <a:srgbClr val="D1E3F7"/>
    <a:srgbClr val="CC3300"/>
    <a:srgbClr val="FFF56D"/>
    <a:srgbClr val="D8E7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96113" autoAdjust="0"/>
  </p:normalViewPr>
  <p:slideViewPr>
    <p:cSldViewPr snapToGrid="0">
      <p:cViewPr varScale="1">
        <p:scale>
          <a:sx n="131" d="100"/>
          <a:sy n="131" d="100"/>
        </p:scale>
        <p:origin x="-1068" y="-84"/>
      </p:cViewPr>
      <p:guideLst>
        <p:guide orient="horz" pos="2818"/>
        <p:guide pos="4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82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t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t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b" anchorCtr="0" compatLnSpc="1">
            <a:prstTxWarp prst="textNoShape">
              <a:avLst/>
            </a:prstTxWarp>
          </a:bodyPr>
          <a:lstStyle>
            <a:lvl1pPr algn="l" defTabSz="93027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42" tIns="46522" rIns="93042" bIns="46522" numCol="1" anchor="b" anchorCtr="0" compatLnSpc="1">
            <a:prstTxWarp prst="textNoShape">
              <a:avLst/>
            </a:prstTxWarp>
          </a:bodyPr>
          <a:lstStyle>
            <a:lvl1pPr algn="r" defTabSz="930275">
              <a:lnSpc>
                <a:spcPct val="100000"/>
              </a:lnSpc>
              <a:defRPr sz="1200"/>
            </a:lvl1pPr>
          </a:lstStyle>
          <a:p>
            <a:fld id="{C68D51B4-C8D6-4024-B28E-F9B2729EF7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384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0563"/>
            <a:ext cx="5078412" cy="352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51350"/>
            <a:ext cx="504825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2938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b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460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823325"/>
            <a:ext cx="29384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3" tIns="46206" rIns="92413" bIns="46206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200"/>
            </a:lvl1pPr>
          </a:lstStyle>
          <a:p>
            <a:fld id="{DDE35904-5632-462F-8461-5EA014D379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3224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644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99674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28989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61236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93483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25731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57978" algn="l" defTabSz="66449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0BE78-F321-4854-8FBC-2C164FC00236}" type="slidenum">
              <a:rPr lang="en-US"/>
              <a:pPr/>
              <a:t>1</a:t>
            </a:fld>
            <a:endParaRPr lang="en-US"/>
          </a:p>
        </p:txBody>
      </p:sp>
      <p:sp>
        <p:nvSpPr>
          <p:cNvPr id="1995778" name="Rectangle 2"/>
          <p:cNvSpPr txBox="1">
            <a:spLocks noGrp="1" noChangeArrowheads="1"/>
          </p:cNvSpPr>
          <p:nvPr/>
        </p:nvSpPr>
        <p:spPr bwMode="auto">
          <a:xfrm>
            <a:off x="1498600" y="36513"/>
            <a:ext cx="49545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lnSpc>
                <a:spcPct val="100000"/>
              </a:lnSpc>
            </a:pPr>
            <a:r>
              <a:rPr lang="en-US" sz="1100">
                <a:cs typeface="Arial" charset="0"/>
              </a:rPr>
              <a:t>Enter Title of Presentation Here</a:t>
            </a:r>
          </a:p>
        </p:txBody>
      </p:sp>
      <p:sp>
        <p:nvSpPr>
          <p:cNvPr id="1995779" name="Rectangle 6"/>
          <p:cNvSpPr txBox="1">
            <a:spLocks noGrp="1" noChangeArrowheads="1"/>
          </p:cNvSpPr>
          <p:nvPr/>
        </p:nvSpPr>
        <p:spPr bwMode="auto">
          <a:xfrm>
            <a:off x="889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lnSpc>
                <a:spcPct val="100000"/>
              </a:lnSpc>
            </a:pPr>
            <a:r>
              <a:rPr lang="en-US" sz="700">
                <a:cs typeface="Arial" charset="0"/>
              </a:rPr>
              <a:t>Google Confidential</a:t>
            </a:r>
          </a:p>
        </p:txBody>
      </p:sp>
      <p:sp>
        <p:nvSpPr>
          <p:cNvPr id="1995780" name="Rectangle 7"/>
          <p:cNvSpPr txBox="1">
            <a:spLocks noGrp="1" noChangeArrowheads="1"/>
          </p:cNvSpPr>
          <p:nvPr/>
        </p:nvSpPr>
        <p:spPr bwMode="auto">
          <a:xfrm>
            <a:off x="3852863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</a:pPr>
            <a:fld id="{BF1041E8-6769-4938-BB85-E336E035C29B}" type="slidenum">
              <a:rPr lang="en-US" sz="700">
                <a:cs typeface="Arial" charset="0"/>
              </a:rPr>
              <a:pPr algn="r" eaLnBrk="0" hangingPunct="0">
                <a:lnSpc>
                  <a:spcPct val="100000"/>
                </a:lnSpc>
              </a:pPr>
              <a:t>1</a:t>
            </a:fld>
            <a:endParaRPr lang="en-US" sz="700">
              <a:cs typeface="Arial" charset="0"/>
            </a:endParaRPr>
          </a:p>
        </p:txBody>
      </p:sp>
      <p:sp>
        <p:nvSpPr>
          <p:cNvPr id="199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696913"/>
            <a:ext cx="5018087" cy="3484562"/>
          </a:xfrm>
          <a:ln/>
        </p:spPr>
      </p:sp>
      <p:sp>
        <p:nvSpPr>
          <p:cNvPr id="199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 lIns="91440" tIns="45720" rIns="91440" bIns="45720"/>
          <a:lstStyle/>
          <a:p>
            <a:pPr>
              <a:buSzPct val="125000"/>
            </a:pPr>
            <a:endParaRPr lang="en-US" sz="2000" dirty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93158" y="3175002"/>
            <a:ext cx="5339238" cy="257151"/>
          </a:xfrm>
          <a:ln algn="ctr"/>
        </p:spPr>
        <p:txBody>
          <a:bodyPr>
            <a:spAutoFit/>
          </a:bodyPr>
          <a:lstStyle>
            <a:lvl1pPr>
              <a:spcBef>
                <a:spcPct val="0"/>
              </a:spcBef>
              <a:defRPr sz="13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38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93158" y="2755637"/>
            <a:ext cx="5339238" cy="371798"/>
          </a:xfrm>
          <a:ln algn="ctr"/>
        </p:spPr>
        <p:txBody>
          <a:bodyPr anchor="b">
            <a:spAutoFit/>
          </a:bodyPr>
          <a:lstStyle>
            <a:lvl1pPr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8670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70800" y="5181602"/>
            <a:ext cx="396242" cy="37487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</a:lstStyle>
          <a:p>
            <a:fld id="{F67D5E01-02E0-43F0-B320-840D24D6C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38676" name="Line 52"/>
          <p:cNvSpPr>
            <a:spLocks noChangeShapeType="1"/>
          </p:cNvSpPr>
          <p:nvPr/>
        </p:nvSpPr>
        <p:spPr bwMode="gray">
          <a:xfrm>
            <a:off x="2263140" y="1928813"/>
            <a:ext cx="0" cy="29289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66449" tIns="33225" rIns="66449" bIns="33225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718763-F2F8-4C63-9C84-D35CD513A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01624"/>
            <a:ext cx="1851660" cy="5032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01624"/>
            <a:ext cx="5417820" cy="5032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2BFE6-1E85-41E9-B564-EDA2371D2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1624"/>
            <a:ext cx="7406640" cy="396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11480" y="1016000"/>
            <a:ext cx="7406640" cy="431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08900" y="5334001"/>
            <a:ext cx="386399" cy="228599"/>
          </a:xfrm>
        </p:spPr>
        <p:txBody>
          <a:bodyPr/>
          <a:lstStyle>
            <a:lvl1pPr>
              <a:defRPr/>
            </a:lvl1pPr>
          </a:lstStyle>
          <a:p>
            <a:fld id="{6F861A5B-0C3D-42E8-9D48-077E43135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94" name="Rectangle 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93158" y="3175002"/>
            <a:ext cx="5339238" cy="257151"/>
          </a:xfrm>
          <a:ln algn="ctr"/>
        </p:spPr>
        <p:txBody>
          <a:bodyPr>
            <a:spAutoFit/>
          </a:bodyPr>
          <a:lstStyle>
            <a:lvl1pPr>
              <a:spcBef>
                <a:spcPct val="0"/>
              </a:spcBef>
              <a:defRPr sz="13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03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93158" y="2755637"/>
            <a:ext cx="5339238" cy="371798"/>
          </a:xfrm>
          <a:ln algn="ctr"/>
        </p:spPr>
        <p:txBody>
          <a:bodyPr anchor="b">
            <a:spAutoFit/>
          </a:bodyPr>
          <a:lstStyle>
            <a:lvl1pPr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30596" name="Line 4"/>
          <p:cNvSpPr>
            <a:spLocks noChangeShapeType="1"/>
          </p:cNvSpPr>
          <p:nvPr/>
        </p:nvSpPr>
        <p:spPr bwMode="gray">
          <a:xfrm>
            <a:off x="2263140" y="1928813"/>
            <a:ext cx="0" cy="29289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66449" tIns="33225" rIns="66449" bIns="33225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9C2DE9-7581-4AE8-8614-648114E8C8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72418"/>
            <a:ext cx="6995160" cy="1135062"/>
          </a:xfrm>
        </p:spPr>
        <p:txBody>
          <a:bodyPr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22261"/>
            <a:ext cx="699516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32247" indent="0">
              <a:buNone/>
              <a:defRPr sz="1300"/>
            </a:lvl2pPr>
            <a:lvl3pPr marL="664494" indent="0">
              <a:buNone/>
              <a:defRPr sz="1200"/>
            </a:lvl3pPr>
            <a:lvl4pPr marL="996742" indent="0">
              <a:buNone/>
              <a:defRPr sz="1000"/>
            </a:lvl4pPr>
            <a:lvl5pPr marL="1328989" indent="0">
              <a:buNone/>
              <a:defRPr sz="1000"/>
            </a:lvl5pPr>
            <a:lvl6pPr marL="1661236" indent="0">
              <a:buNone/>
              <a:defRPr sz="1000"/>
            </a:lvl6pPr>
            <a:lvl7pPr marL="1993483" indent="0">
              <a:buNone/>
              <a:defRPr sz="1000"/>
            </a:lvl7pPr>
            <a:lvl8pPr marL="2325731" indent="0">
              <a:buNone/>
              <a:defRPr sz="1000"/>
            </a:lvl8pPr>
            <a:lvl9pPr marL="26579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B18733-94CB-4FA6-91EC-0A4F08B8B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B7E288-322E-4A7A-8F49-126317599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28866"/>
            <a:ext cx="740664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79261"/>
            <a:ext cx="3636169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12396"/>
            <a:ext cx="3636169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279261"/>
            <a:ext cx="3637598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1812396"/>
            <a:ext cx="3637598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8E7A75-1EA8-4E03-A687-0335E22442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9D483-196F-4D11-BAC8-8B6291C23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F577A-0E16-4141-8E49-0F854675B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45400" y="5334001"/>
            <a:ext cx="449899" cy="360769"/>
          </a:xfrm>
        </p:spPr>
        <p:txBody>
          <a:bodyPr/>
          <a:lstStyle>
            <a:lvl1pPr>
              <a:defRPr sz="1000"/>
            </a:lvl1pPr>
          </a:lstStyle>
          <a:p>
            <a:fld id="{5D55814A-EFF7-4279-8F52-1E7C8C78B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27541"/>
            <a:ext cx="2707482" cy="9683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27544"/>
            <a:ext cx="4600575" cy="4877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95918"/>
            <a:ext cx="2707482" cy="39092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8F0938-4AED-40C5-8B66-10564E9BEC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00500"/>
            <a:ext cx="493776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0646"/>
            <a:ext cx="493776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32247" indent="0">
              <a:buNone/>
              <a:defRPr sz="2000"/>
            </a:lvl2pPr>
            <a:lvl3pPr marL="664494" indent="0">
              <a:buNone/>
              <a:defRPr sz="1700"/>
            </a:lvl3pPr>
            <a:lvl4pPr marL="996742" indent="0">
              <a:buNone/>
              <a:defRPr sz="1500"/>
            </a:lvl4pPr>
            <a:lvl5pPr marL="1328989" indent="0">
              <a:buNone/>
              <a:defRPr sz="1500"/>
            </a:lvl5pPr>
            <a:lvl6pPr marL="1661236" indent="0">
              <a:buNone/>
              <a:defRPr sz="1500"/>
            </a:lvl6pPr>
            <a:lvl7pPr marL="1993483" indent="0">
              <a:buNone/>
              <a:defRPr sz="1500"/>
            </a:lvl7pPr>
            <a:lvl8pPr marL="2325731" indent="0">
              <a:buNone/>
              <a:defRPr sz="1500"/>
            </a:lvl8pPr>
            <a:lvl9pPr marL="265797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72782"/>
            <a:ext cx="4937760" cy="6707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93DC31-B49A-4CAF-8F57-1E25002DD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556F14-30E7-4E00-A6A7-A02D2BBAC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01624"/>
            <a:ext cx="1851660" cy="5032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01624"/>
            <a:ext cx="5417820" cy="5032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9716-FE43-492C-BD03-F536E91B58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672418"/>
            <a:ext cx="6995160" cy="1135062"/>
          </a:xfrm>
        </p:spPr>
        <p:txBody>
          <a:bodyPr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422261"/>
            <a:ext cx="699516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32247" indent="0">
              <a:buNone/>
              <a:defRPr sz="1300"/>
            </a:lvl2pPr>
            <a:lvl3pPr marL="664494" indent="0">
              <a:buNone/>
              <a:defRPr sz="1200"/>
            </a:lvl3pPr>
            <a:lvl4pPr marL="996742" indent="0">
              <a:buNone/>
              <a:defRPr sz="1000"/>
            </a:lvl4pPr>
            <a:lvl5pPr marL="1328989" indent="0">
              <a:buNone/>
              <a:defRPr sz="1000"/>
            </a:lvl5pPr>
            <a:lvl6pPr marL="1661236" indent="0">
              <a:buNone/>
              <a:defRPr sz="1000"/>
            </a:lvl6pPr>
            <a:lvl7pPr marL="1993483" indent="0">
              <a:buNone/>
              <a:defRPr sz="1000"/>
            </a:lvl7pPr>
            <a:lvl8pPr marL="2325731" indent="0">
              <a:buNone/>
              <a:defRPr sz="1000"/>
            </a:lvl8pPr>
            <a:lvl9pPr marL="26579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21600" y="5334001"/>
            <a:ext cx="373699" cy="360769"/>
          </a:xfrm>
        </p:spPr>
        <p:txBody>
          <a:bodyPr/>
          <a:lstStyle>
            <a:lvl1pPr>
              <a:defRPr sz="1000"/>
            </a:lvl1pPr>
          </a:lstStyle>
          <a:p>
            <a:fld id="{8D5B4232-0C26-42A5-AD34-CEE3CE66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16000"/>
            <a:ext cx="3634740" cy="43180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721600" y="5334001"/>
            <a:ext cx="373699" cy="360769"/>
          </a:xfrm>
        </p:spPr>
        <p:txBody>
          <a:bodyPr/>
          <a:lstStyle>
            <a:lvl1pPr>
              <a:defRPr sz="1000"/>
            </a:lvl1pPr>
          </a:lstStyle>
          <a:p>
            <a:fld id="{F523EFD8-D414-45AB-90E4-575ABB8CD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28866"/>
            <a:ext cx="740664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79261"/>
            <a:ext cx="3636169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12396"/>
            <a:ext cx="3636169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279261"/>
            <a:ext cx="3637598" cy="5331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247" indent="0">
              <a:buNone/>
              <a:defRPr sz="1500" b="1"/>
            </a:lvl2pPr>
            <a:lvl3pPr marL="664494" indent="0">
              <a:buNone/>
              <a:defRPr sz="1300" b="1"/>
            </a:lvl3pPr>
            <a:lvl4pPr marL="996742" indent="0">
              <a:buNone/>
              <a:defRPr sz="1200" b="1"/>
            </a:lvl4pPr>
            <a:lvl5pPr marL="1328989" indent="0">
              <a:buNone/>
              <a:defRPr sz="1200" b="1"/>
            </a:lvl5pPr>
            <a:lvl6pPr marL="1661236" indent="0">
              <a:buNone/>
              <a:defRPr sz="1200" b="1"/>
            </a:lvl6pPr>
            <a:lvl7pPr marL="1993483" indent="0">
              <a:buNone/>
              <a:defRPr sz="1200" b="1"/>
            </a:lvl7pPr>
            <a:lvl8pPr marL="2325731" indent="0">
              <a:buNone/>
              <a:defRPr sz="1200" b="1"/>
            </a:lvl8pPr>
            <a:lvl9pPr marL="265797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1812396"/>
            <a:ext cx="3637598" cy="32927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683500" y="5334001"/>
            <a:ext cx="411799" cy="360769"/>
          </a:xfrm>
        </p:spPr>
        <p:txBody>
          <a:bodyPr/>
          <a:lstStyle>
            <a:lvl1pPr>
              <a:defRPr sz="1000"/>
            </a:lvl1pPr>
          </a:lstStyle>
          <a:p>
            <a:fld id="{8DFE5643-16F0-4D59-B695-E59207D21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8100" y="5334001"/>
            <a:ext cx="437199" cy="360769"/>
          </a:xfrm>
        </p:spPr>
        <p:txBody>
          <a:bodyPr/>
          <a:lstStyle>
            <a:lvl1pPr>
              <a:defRPr sz="1000"/>
            </a:lvl1pPr>
          </a:lstStyle>
          <a:p>
            <a:fld id="{F970ACCF-BC24-45A2-A4AE-E98498D14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08900" y="5334001"/>
            <a:ext cx="386399" cy="360769"/>
          </a:xfrm>
        </p:spPr>
        <p:txBody>
          <a:bodyPr/>
          <a:lstStyle>
            <a:lvl1pPr>
              <a:defRPr sz="1000"/>
            </a:lvl1pPr>
          </a:lstStyle>
          <a:p>
            <a:fld id="{752E4816-F530-474B-AC46-7B98A8177C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27541"/>
            <a:ext cx="2707482" cy="9683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27544"/>
            <a:ext cx="4600575" cy="487759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95918"/>
            <a:ext cx="2707482" cy="39092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3FEDA2-9F6F-4101-847C-65BD649ECE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000500"/>
            <a:ext cx="493776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10646"/>
            <a:ext cx="4937760" cy="3429000"/>
          </a:xfrm>
        </p:spPr>
        <p:txBody>
          <a:bodyPr/>
          <a:lstStyle>
            <a:lvl1pPr marL="0" indent="0">
              <a:buNone/>
              <a:defRPr sz="2300"/>
            </a:lvl1pPr>
            <a:lvl2pPr marL="332247" indent="0">
              <a:buNone/>
              <a:defRPr sz="2000"/>
            </a:lvl2pPr>
            <a:lvl3pPr marL="664494" indent="0">
              <a:buNone/>
              <a:defRPr sz="1700"/>
            </a:lvl3pPr>
            <a:lvl4pPr marL="996742" indent="0">
              <a:buNone/>
              <a:defRPr sz="1500"/>
            </a:lvl4pPr>
            <a:lvl5pPr marL="1328989" indent="0">
              <a:buNone/>
              <a:defRPr sz="1500"/>
            </a:lvl5pPr>
            <a:lvl6pPr marL="1661236" indent="0">
              <a:buNone/>
              <a:defRPr sz="1500"/>
            </a:lvl6pPr>
            <a:lvl7pPr marL="1993483" indent="0">
              <a:buNone/>
              <a:defRPr sz="1500"/>
            </a:lvl7pPr>
            <a:lvl8pPr marL="2325731" indent="0">
              <a:buNone/>
              <a:defRPr sz="1500"/>
            </a:lvl8pPr>
            <a:lvl9pPr marL="265797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472782"/>
            <a:ext cx="4937760" cy="670719"/>
          </a:xfrm>
        </p:spPr>
        <p:txBody>
          <a:bodyPr/>
          <a:lstStyle>
            <a:lvl1pPr marL="0" indent="0">
              <a:buNone/>
              <a:defRPr sz="1000"/>
            </a:lvl1pPr>
            <a:lvl2pPr marL="332247" indent="0">
              <a:buNone/>
              <a:defRPr sz="900"/>
            </a:lvl2pPr>
            <a:lvl3pPr marL="664494" indent="0">
              <a:buNone/>
              <a:defRPr sz="700"/>
            </a:lvl3pPr>
            <a:lvl4pPr marL="996742" indent="0">
              <a:buNone/>
              <a:defRPr sz="700"/>
            </a:lvl4pPr>
            <a:lvl5pPr marL="1328989" indent="0">
              <a:buNone/>
              <a:defRPr sz="700"/>
            </a:lvl5pPr>
            <a:lvl6pPr marL="1661236" indent="0">
              <a:buNone/>
              <a:defRPr sz="700"/>
            </a:lvl6pPr>
            <a:lvl7pPr marL="1993483" indent="0">
              <a:buNone/>
              <a:defRPr sz="700"/>
            </a:lvl7pPr>
            <a:lvl8pPr marL="2325731" indent="0">
              <a:buNone/>
              <a:defRPr sz="700"/>
            </a:lvl8pPr>
            <a:lvl9pPr marL="26579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15E3A8-BA84-4B81-950E-6FCA853B9CC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" y="1016000"/>
            <a:ext cx="740664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301624"/>
            <a:ext cx="740664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7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5334001"/>
            <a:ext cx="373699" cy="2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5000"/>
              </a:lnSpc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fld id="{11CF0E0C-5123-4DB1-A035-22AA23E4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6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3224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66449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996742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32898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lnSpc>
          <a:spcPct val="95000"/>
        </a:lnSpc>
        <a:spcBef>
          <a:spcPct val="100000"/>
        </a:spcBef>
        <a:spcAft>
          <a:spcPct val="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67278" indent="-166124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500">
          <a:solidFill>
            <a:schemeClr val="tx1"/>
          </a:solidFill>
          <a:latin typeface="+mn-lt"/>
        </a:defRPr>
      </a:lvl2pPr>
      <a:lvl3pPr marL="33340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497218" indent="-162663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200">
          <a:solidFill>
            <a:schemeClr val="tx1"/>
          </a:solidFill>
          <a:latin typeface="+mn-lt"/>
        </a:defRPr>
      </a:lvl4pPr>
      <a:lvl5pPr marL="66334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995588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327836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660083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1992330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247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494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742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989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1236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3483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5731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7978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5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" y="1016000"/>
            <a:ext cx="740664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29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301624"/>
            <a:ext cx="7406640" cy="3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295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334001"/>
            <a:ext cx="399099" cy="2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66449" tIns="33225" rIns="66449" bIns="33225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5000"/>
              </a:lnSpc>
              <a:defRPr sz="1000">
                <a:solidFill>
                  <a:schemeClr val="bg2"/>
                </a:solidFill>
                <a:cs typeface="Arial" charset="0"/>
              </a:defRPr>
            </a:lvl1pPr>
          </a:lstStyle>
          <a:p>
            <a:fld id="{BE1FF02D-5FAD-4EEF-AD2C-36C3F029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33224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66449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996742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32898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lnSpc>
          <a:spcPct val="95000"/>
        </a:lnSpc>
        <a:spcBef>
          <a:spcPct val="100000"/>
        </a:spcBef>
        <a:spcAft>
          <a:spcPct val="5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67278" indent="-166124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500">
          <a:solidFill>
            <a:schemeClr val="tx1"/>
          </a:solidFill>
          <a:latin typeface="+mn-lt"/>
        </a:defRPr>
      </a:lvl2pPr>
      <a:lvl3pPr marL="33340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497218" indent="-162663" algn="l" rtl="0" fontAlgn="base">
        <a:lnSpc>
          <a:spcPct val="95000"/>
        </a:lnSpc>
        <a:spcBef>
          <a:spcPct val="45000"/>
        </a:spcBef>
        <a:spcAft>
          <a:spcPct val="5000"/>
        </a:spcAft>
        <a:buChar char="•"/>
        <a:defRPr sz="1200">
          <a:solidFill>
            <a:schemeClr val="tx1"/>
          </a:solidFill>
          <a:latin typeface="+mn-lt"/>
        </a:defRPr>
      </a:lvl4pPr>
      <a:lvl5pPr marL="663341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995588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327836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660083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1992330" indent="-164970" algn="l" rtl="0" fontAlgn="base">
        <a:lnSpc>
          <a:spcPct val="95000"/>
        </a:lnSpc>
        <a:spcBef>
          <a:spcPct val="45000"/>
        </a:spcBef>
        <a:spcAft>
          <a:spcPct val="500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247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494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742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989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1236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3483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5731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7978" algn="l" defTabSz="6644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500597" y="47473"/>
            <a:ext cx="5721741" cy="1562893"/>
          </a:xfrm>
          <a:noFill/>
          <a:ln/>
        </p:spPr>
        <p:txBody>
          <a:bodyPr/>
          <a:lstStyle/>
          <a:p>
            <a:r>
              <a:rPr lang="en-US" sz="1800" b="1" dirty="0" smtClean="0"/>
              <a:t>Cache Revive: Architecting Volatile STT-RAM Caches for Enhanced Performance in CMPs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946" y="2458466"/>
            <a:ext cx="1532243" cy="15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88900" dir="5280000" sx="110000" sy="11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3586" y="2436544"/>
            <a:ext cx="827048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791" y="589096"/>
            <a:ext cx="58126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Adwait Jog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†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,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Asit K. Mishra‡,       Cong Xu†,       Yuan Xie†,         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. Vijaykrishnan†,    Ravi Iyer‡,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      Chita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R. Das†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69991" y="1012097"/>
            <a:ext cx="449384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†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Pennsylvania State University 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‡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Intel Corporation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psu_logo.png"/>
          <p:cNvPicPr>
            <a:picLocks noChangeAspect="1"/>
          </p:cNvPicPr>
          <p:nvPr/>
        </p:nvPicPr>
        <p:blipFill>
          <a:blip r:embed="rId4" cstate="print"/>
          <a:srcRect b="22975"/>
          <a:stretch>
            <a:fillRect/>
          </a:stretch>
        </p:blipFill>
        <p:spPr>
          <a:xfrm>
            <a:off x="197287" y="110251"/>
            <a:ext cx="1587971" cy="1021863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08871" y="3926114"/>
          <a:ext cx="4782462" cy="163303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91231"/>
                <a:gridCol w="2391231"/>
              </a:tblGrid>
              <a:tr h="6058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Retention</a:t>
                      </a:r>
                      <a:r>
                        <a:rPr lang="en-US" sz="1600" baseline="0" dirty="0" smtClean="0"/>
                        <a:t> Time of </a:t>
                      </a:r>
                    </a:p>
                    <a:p>
                      <a:r>
                        <a:rPr lang="en-US" sz="1600" baseline="0" dirty="0" smtClean="0"/>
                        <a:t>STT-RAM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Write Latency </a:t>
                      </a:r>
                    </a:p>
                    <a:p>
                      <a:r>
                        <a:rPr lang="en-US" sz="1600" dirty="0" smtClean="0"/>
                        <a:t>@ 2 GHz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2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Years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22 cycles</a:t>
                      </a:r>
                      <a:endParaRPr lang="en-US" sz="1600" dirty="0"/>
                    </a:p>
                  </a:txBody>
                  <a:tcPr/>
                </a:tc>
              </a:tr>
              <a:tr h="342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second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12 cycles</a:t>
                      </a:r>
                      <a:endParaRPr lang="en-US" sz="1600" dirty="0"/>
                    </a:p>
                  </a:txBody>
                  <a:tcPr/>
                </a:tc>
              </a:tr>
              <a:tr h="342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r>
                        <a:rPr lang="en-US" sz="1600" baseline="0" dirty="0" smtClean="0"/>
                        <a:t> millisecond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  6 cycles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wn Arrow 26"/>
          <p:cNvSpPr/>
          <p:nvPr/>
        </p:nvSpPr>
        <p:spPr bwMode="auto">
          <a:xfrm>
            <a:off x="2554157" y="3918679"/>
            <a:ext cx="290286" cy="1727200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>
            <a:off x="7720713" y="3913191"/>
            <a:ext cx="290286" cy="1727200"/>
          </a:xfrm>
          <a:prstGeom prst="downArrow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0629" y="1562235"/>
            <a:ext cx="4923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Years of </a:t>
            </a:r>
            <a:r>
              <a:rPr lang="en-US" sz="1600" i="1" dirty="0" smtClean="0">
                <a:solidFill>
                  <a:srgbClr val="3399FF"/>
                </a:solidFill>
              </a:rPr>
              <a:t>data-retention time</a:t>
            </a:r>
            <a:r>
              <a:rPr lang="en-US" sz="1600" dirty="0" smtClean="0"/>
              <a:t> for </a:t>
            </a:r>
            <a:r>
              <a:rPr lang="en-US" sz="1600" dirty="0" smtClean="0"/>
              <a:t>STT-RAM (traditionally non-volatile) </a:t>
            </a:r>
            <a:r>
              <a:rPr lang="en-US" sz="1600" dirty="0" smtClean="0"/>
              <a:t>may </a:t>
            </a:r>
            <a:r>
              <a:rPr lang="en-US" sz="1600" dirty="0" smtClean="0"/>
              <a:t>not </a:t>
            </a:r>
            <a:r>
              <a:rPr lang="en-US" sz="1600" dirty="0" smtClean="0"/>
              <a:t>be required</a:t>
            </a:r>
            <a:r>
              <a:rPr lang="en-US" sz="1600" dirty="0" smtClean="0"/>
              <a:t>.</a:t>
            </a:r>
          </a:p>
          <a:p>
            <a:pPr lvl="1" algn="l"/>
            <a:endParaRPr lang="en-US" sz="16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i="1" dirty="0" smtClean="0">
                <a:solidFill>
                  <a:srgbClr val="3399FF"/>
                </a:solidFill>
              </a:rPr>
              <a:t>Trade-off</a:t>
            </a:r>
            <a:r>
              <a:rPr lang="en-US" sz="1600" dirty="0" smtClean="0"/>
              <a:t> retention time for lower STT-RAM write </a:t>
            </a:r>
            <a:r>
              <a:rPr lang="en-US" sz="1600" dirty="0" smtClean="0"/>
              <a:t>latency and energy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3399FF"/>
                </a:solidFill>
              </a:rPr>
              <a:t>Challenge</a:t>
            </a:r>
            <a:r>
              <a:rPr lang="en-US" sz="1600" dirty="0" smtClean="0"/>
              <a:t>: Architecting “</a:t>
            </a:r>
            <a:r>
              <a:rPr lang="en-US" sz="1600" dirty="0" smtClean="0">
                <a:solidFill>
                  <a:srgbClr val="FF0000"/>
                </a:solidFill>
              </a:rPr>
              <a:t>Volatile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STT-RAM</a:t>
            </a:r>
            <a:r>
              <a:rPr lang="en-US" sz="1600" dirty="0" smtClean="0"/>
              <a:t>” </a:t>
            </a:r>
            <a:r>
              <a:rPr lang="en-US" sz="1600" dirty="0" smtClean="0"/>
              <a:t>Caches</a:t>
            </a:r>
          </a:p>
          <a:p>
            <a:pPr lvl="1" algn="l">
              <a:buFont typeface="Arial" pitchFamily="34" charset="0"/>
              <a:buChar char="•"/>
            </a:pPr>
            <a:endParaRPr lang="en-US" sz="16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3399FF"/>
                </a:solidFill>
              </a:rPr>
              <a:t>Advantage</a:t>
            </a:r>
            <a:r>
              <a:rPr lang="en-US" sz="1600" dirty="0" smtClean="0"/>
              <a:t>: Performance and Energy Benefits!</a:t>
            </a:r>
          </a:p>
          <a:p>
            <a:pPr lvl="1" algn="l">
              <a:buFont typeface="Arial" pitchFamily="34" charset="0"/>
              <a:buChar char="•"/>
            </a:pP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endParaRPr lang="en-US" sz="1200" dirty="0" smtClean="0"/>
          </a:p>
          <a:p>
            <a:pPr lvl="1" algn="l"/>
            <a:endParaRPr lang="en-US" sz="120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2764970" y="1538515"/>
            <a:ext cx="4992914" cy="23440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les Presentation Template&amp;quot;&quot;/&gt;&lt;property id=&quot;20307&quot; value=&quot;682&quot;/&gt;&lt;/object&gt;&lt;object type=&quot;3&quot; unique_id=&quot;10005&quot;&gt;&lt;property id=&quot;20148&quot; value=&quot;5&quot;/&gt;&lt;property id=&quot;20300&quot; value=&quot;Slide 2 - &amp;quot;Title Line…Arial Font, Bold, 28 point&amp;quot;&quot;/&gt;&lt;property id=&quot;20307&quot; value=&quot;687&quot;/&gt;&lt;/object&gt;&lt;object type=&quot;3&quot; unique_id=&quot;10006&quot;&gt;&lt;property id=&quot;20148&quot; value=&quot;5&quot;/&gt;&lt;property id=&quot;20300&quot; value=&quot;Slide 3 - &amp;quot;Slide Divider&amp;quot;&quot;/&gt;&lt;property id=&quot;20307&quot; value=&quot;685&quot;/&gt;&lt;/object&gt;&lt;/object&gt;&lt;/object&gt;&lt;/database&gt;"/>
</p:tagLst>
</file>

<file path=ppt/theme/theme1.xml><?xml version="1.0" encoding="utf-8"?>
<a:theme xmlns:a="http://schemas.openxmlformats.org/drawingml/2006/main" name="sales-template-Jan07">
  <a:themeElements>
    <a:clrScheme name="sales-template-Jan07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323232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sales-template-Jan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-template-Jan07 1">
        <a:dk1>
          <a:srgbClr val="3C3C3C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323232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les-template-Jan07">
  <a:themeElements>
    <a:clrScheme name="1_sales-template-Jan07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323232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-template-Jan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ales-template-Jan07 1">
        <a:dk1>
          <a:srgbClr val="3C3C3C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323232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25351</TotalTime>
  <Words>123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sales-template-Jan07</vt:lpstr>
      <vt:lpstr>1_sales-template-Jan07</vt:lpstr>
      <vt:lpstr>Cache Revive: Architecting Volatile STT-RAM Caches for Enhanced Performance in CMPs    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subject/>
  <dc:creator>Adwait Jog</dc:creator>
  <cp:keywords/>
  <dc:description/>
  <cp:lastModifiedBy>axj936</cp:lastModifiedBy>
  <cp:revision>2302</cp:revision>
  <dcterms:created xsi:type="dcterms:W3CDTF">2012-05-28T23:06:32Z</dcterms:created>
  <dcterms:modified xsi:type="dcterms:W3CDTF">2012-10-15T17:55:17Z</dcterms:modified>
  <cp:category/>
</cp:coreProperties>
</file>