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0693400" cy="15113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0957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90957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90957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90957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90957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90957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90957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90957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90957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047061" y="8475464"/>
            <a:ext cx="8604847" cy="55316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i="1" sz="3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047061" y="6975885"/>
            <a:ext cx="8604847" cy="838200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1" y="4548981"/>
            <a:ext cx="10693401" cy="713264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1370091" y="4532272"/>
            <a:ext cx="7953218" cy="530490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78473" y="8720521"/>
            <a:ext cx="10136454" cy="87997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78473" y="9567081"/>
            <a:ext cx="10136454" cy="6961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779726" y="6537285"/>
            <a:ext cx="9133948" cy="203843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3486493" y="5033525"/>
            <a:ext cx="7568925" cy="50459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724032" y="4966692"/>
            <a:ext cx="4483432" cy="2433863"/>
          </a:xfrm>
          <a:prstGeom prst="rect">
            <a:avLst/>
          </a:prstGeom>
        </p:spPr>
        <p:txBody>
          <a:bodyPr/>
          <a:lstStyle>
            <a:lvl1pPr>
              <a:defRPr sz="92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724032" y="7411693"/>
            <a:ext cx="4483432" cy="251183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740740" y="4704926"/>
            <a:ext cx="9211920" cy="1002508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740740" y="4704926"/>
            <a:ext cx="9211920" cy="1002508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half" idx="1"/>
          </p:nvPr>
        </p:nvSpPr>
        <p:spPr>
          <a:xfrm>
            <a:off x="740740" y="5930212"/>
            <a:ext cx="9211920" cy="4076859"/>
          </a:xfrm>
          <a:prstGeom prst="rect">
            <a:avLst/>
          </a:prstGeom>
        </p:spPr>
        <p:txBody>
          <a:bodyPr anchor="ctr"/>
          <a:lstStyle>
            <a:lvl1pPr marL="687916" indent="-687916" algn="l">
              <a:spcBef>
                <a:spcPts val="6500"/>
              </a:spcBef>
              <a:buSzPct val="125000"/>
              <a:buChar char="•"/>
              <a:defRPr sz="5200"/>
            </a:lvl1pPr>
            <a:lvl2pPr marL="1322916" indent="-687916" algn="l">
              <a:spcBef>
                <a:spcPts val="6500"/>
              </a:spcBef>
              <a:buSzPct val="125000"/>
              <a:buChar char="•"/>
              <a:defRPr sz="5200"/>
            </a:lvl2pPr>
            <a:lvl3pPr marL="1957916" indent="-687916" algn="l">
              <a:spcBef>
                <a:spcPts val="6500"/>
              </a:spcBef>
              <a:buSzPct val="125000"/>
              <a:buChar char="•"/>
              <a:defRPr sz="5200"/>
            </a:lvl3pPr>
            <a:lvl4pPr marL="2592916" indent="-687916" algn="l">
              <a:spcBef>
                <a:spcPts val="6500"/>
              </a:spcBef>
              <a:buSzPct val="125000"/>
              <a:buChar char="•"/>
              <a:defRPr sz="5200"/>
            </a:lvl4pPr>
            <a:lvl5pPr marL="3227916" indent="-687916" algn="l">
              <a:spcBef>
                <a:spcPts val="6500"/>
              </a:spcBef>
              <a:buSzPct val="125000"/>
              <a:buChar char="•"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4806460" y="5930212"/>
            <a:ext cx="6115289" cy="40768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740740" y="4704926"/>
            <a:ext cx="9211920" cy="1002508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740740" y="5930212"/>
            <a:ext cx="4483432" cy="4076859"/>
          </a:xfrm>
          <a:prstGeom prst="rect">
            <a:avLst/>
          </a:prstGeom>
        </p:spPr>
        <p:txBody>
          <a:bodyPr anchor="ctr"/>
          <a:lstStyle>
            <a:lvl1pPr marL="588210" indent="-588210" algn="l">
              <a:spcBef>
                <a:spcPts val="4900"/>
              </a:spcBef>
              <a:buSzPct val="125000"/>
              <a:buChar char="•"/>
              <a:defRPr sz="4000"/>
            </a:lvl1pPr>
            <a:lvl2pPr marL="1147010" indent="-588210" algn="l">
              <a:spcBef>
                <a:spcPts val="4900"/>
              </a:spcBef>
              <a:buSzPct val="125000"/>
              <a:buChar char="•"/>
              <a:defRPr sz="4000"/>
            </a:lvl2pPr>
            <a:lvl3pPr marL="1705810" indent="-588210" algn="l">
              <a:spcBef>
                <a:spcPts val="4900"/>
              </a:spcBef>
              <a:buSzPct val="125000"/>
              <a:buChar char="•"/>
              <a:defRPr sz="4000"/>
            </a:lvl3pPr>
            <a:lvl4pPr marL="2264610" indent="-588210" algn="l">
              <a:spcBef>
                <a:spcPts val="4900"/>
              </a:spcBef>
              <a:buSzPct val="125000"/>
              <a:buChar char="•"/>
              <a:defRPr sz="4000"/>
            </a:lvl4pPr>
            <a:lvl5pPr marL="2823410" indent="-588210" algn="l">
              <a:spcBef>
                <a:spcPts val="4900"/>
              </a:spcBef>
              <a:buSzPct val="125000"/>
              <a:buChar char="•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740740" y="5328708"/>
            <a:ext cx="9211920" cy="4455584"/>
          </a:xfrm>
          <a:prstGeom prst="rect">
            <a:avLst/>
          </a:prstGeom>
        </p:spPr>
        <p:txBody>
          <a:bodyPr anchor="ctr"/>
          <a:lstStyle>
            <a:lvl1pPr marL="687916" indent="-687916" algn="l">
              <a:spcBef>
                <a:spcPts val="6500"/>
              </a:spcBef>
              <a:buSzPct val="125000"/>
              <a:buChar char="•"/>
              <a:defRPr sz="5200"/>
            </a:lvl1pPr>
            <a:lvl2pPr marL="1322916" indent="-687916" algn="l">
              <a:spcBef>
                <a:spcPts val="6500"/>
              </a:spcBef>
              <a:buSzPct val="125000"/>
              <a:buChar char="•"/>
              <a:defRPr sz="5200"/>
            </a:lvl2pPr>
            <a:lvl3pPr marL="1957916" indent="-687916" algn="l">
              <a:spcBef>
                <a:spcPts val="6500"/>
              </a:spcBef>
              <a:buSzPct val="125000"/>
              <a:buChar char="•"/>
              <a:defRPr sz="5200"/>
            </a:lvl3pPr>
            <a:lvl4pPr marL="2592916" indent="-687916" algn="l">
              <a:spcBef>
                <a:spcPts val="6500"/>
              </a:spcBef>
              <a:buSzPct val="125000"/>
              <a:buChar char="•"/>
              <a:defRPr sz="5200"/>
            </a:lvl4pPr>
            <a:lvl5pPr marL="3227916" indent="-687916" algn="l">
              <a:spcBef>
                <a:spcPts val="6500"/>
              </a:spcBef>
              <a:buSzPct val="125000"/>
              <a:buChar char="•"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876921" y="7634472"/>
            <a:ext cx="3682294" cy="24561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05652" y="5044664"/>
            <a:ext cx="3653580" cy="24357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-133668" y="5044664"/>
            <a:ext cx="7543861" cy="502924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79726" y="5557056"/>
            <a:ext cx="9133948" cy="20384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277" tIns="22277" rIns="22277" bIns="22277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79726" y="7651181"/>
            <a:ext cx="9133948" cy="69618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277" tIns="22277" rIns="22277" bIns="22277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5131696" y="10285545"/>
            <a:ext cx="424439" cy="441378"/>
          </a:xfrm>
          <a:prstGeom prst="rect">
            <a:avLst/>
          </a:prstGeom>
          <a:ln w="3175">
            <a:miter lim="400000"/>
          </a:ln>
        </p:spPr>
        <p:txBody>
          <a:bodyPr wrap="none" lIns="22277" tIns="22277" rIns="22277" bIns="22277">
            <a:spAutoFit/>
          </a:bodyPr>
          <a:lstStyle>
            <a:lvl1pPr>
              <a:defRPr b="0" sz="2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9095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9095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9095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9095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9095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9095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9095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9095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9095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9095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9095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9095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9095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9095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9095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9095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9095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90957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9095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9095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9095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9095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9095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9095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9095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9095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9095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"/>
          <p:cNvSpPr txBox="1"/>
          <p:nvPr>
            <p:ph type="ctrTitle"/>
          </p:nvPr>
        </p:nvSpPr>
        <p:spPr>
          <a:xfrm>
            <a:off x="-67372" y="538685"/>
            <a:ext cx="6266870" cy="1513280"/>
          </a:xfrm>
          <a:prstGeom prst="rect">
            <a:avLst/>
          </a:prstGeom>
        </p:spPr>
        <p:txBody>
          <a:bodyPr/>
          <a:lstStyle/>
          <a:p>
            <a:pPr>
              <a:defRPr sz="5200">
                <a:solidFill>
                  <a:srgbClr val="FFFFFF"/>
                </a:solidFill>
                <a:latin typeface="Antipasto Pro"/>
                <a:ea typeface="Antipasto Pro"/>
                <a:cs typeface="Antipasto Pro"/>
                <a:sym typeface="Antipasto Pro"/>
              </a:defRPr>
            </a:pPr>
          </a:p>
        </p:txBody>
      </p:sp>
      <p:sp>
        <p:nvSpPr>
          <p:cNvPr id="120" name="Body"/>
          <p:cNvSpPr txBox="1"/>
          <p:nvPr>
            <p:ph type="subTitle" sz="quarter" idx="1"/>
          </p:nvPr>
        </p:nvSpPr>
        <p:spPr>
          <a:xfrm>
            <a:off x="-88241" y="2306018"/>
            <a:ext cx="6266870" cy="713783"/>
          </a:xfrm>
          <a:prstGeom prst="rect">
            <a:avLst/>
          </a:prstGeom>
        </p:spPr>
        <p:txBody>
          <a:bodyPr/>
          <a:lstStyle/>
          <a:p>
            <a:pPr>
              <a:defRPr sz="3700">
                <a:solidFill>
                  <a:srgbClr val="FFFFFF"/>
                </a:solidFill>
                <a:latin typeface="Antipasto Pro"/>
                <a:ea typeface="Antipasto Pro"/>
                <a:cs typeface="Antipasto Pro"/>
                <a:sym typeface="Antipasto Pr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90957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2277" tIns="22277" rIns="22277" bIns="22277" numCol="1" spcCol="38100" rtlCol="0" anchor="ctr" upright="0">
        <a:spAutoFit/>
      </a:bodyPr>
      <a:lstStyle>
        <a:defPPr marL="0" marR="0" indent="0" algn="ctr" defTabSz="90957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90957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2277" tIns="22277" rIns="22277" bIns="22277" numCol="1" spcCol="38100" rtlCol="0" anchor="ctr" upright="0">
        <a:spAutoFit/>
      </a:bodyPr>
      <a:lstStyle>
        <a:defPPr marL="0" marR="0" indent="0" algn="ctr" defTabSz="90957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