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29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B611-B461-A944-AE6F-C346A98EB568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285B-26D6-414C-9A67-45C3534D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3958-45E6-1243-8C29-C4A8DFA41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88" y="1122363"/>
            <a:ext cx="7162800" cy="1978025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113E-3AB1-4548-9D9F-C35876995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88" y="3279775"/>
            <a:ext cx="7162800" cy="1806575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6014-DC0A-0249-9811-539323D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01263" y="6356350"/>
            <a:ext cx="1752600" cy="365125"/>
          </a:xfrm>
        </p:spPr>
        <p:txBody>
          <a:bodyPr/>
          <a:lstStyle>
            <a:lvl1pPr algn="r">
              <a:defRPr/>
            </a:lvl1pPr>
          </a:lstStyle>
          <a:p>
            <a:fld id="{80AD9F0D-985A-7042-BD28-D7E4EC475955}" type="datetimeFigureOut">
              <a:rPr lang="en-US" smtClean="0"/>
              <a:pPr/>
              <a:t>1/20/20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D0B-EB8D-8E48-A0BE-6966F76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E969-D53C-BF43-BF18-0924128D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1D42-77DD-C84F-83F7-E0157F1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7331-2705-3348-9AC9-44ADDC4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D312-62C5-A747-A5E8-4F2FE3DB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F54EC-3084-C449-BF1C-B7E53DA81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E89AF-969F-EC4A-B429-05C74440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129B-5BB6-6B43-A1A4-D9B6075D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4353-4DB1-C84F-844D-7A2904B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FD69-B1FF-F041-BE44-5AB43CD5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538B-8A85-7344-96F4-03657183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48E6-42F8-E847-A66B-BB6617BB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22BB-F904-7047-9064-2FCB8DBE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070D-B83F-1B4A-84E2-29D6CE5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82A0-27B9-D149-9137-80C30963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CBBB-A82C-2D4E-B93C-D380F30B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392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0EDF-85F0-8A49-A384-0648069A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036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C955-5B0E-5148-8590-5385321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3FD8-473A-5A4D-AEBD-4F8A9BDE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F9F1-36DD-2649-BE53-A1822642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497C-99B4-B94B-93AB-41A99768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3D64-7102-214A-8C14-FAF218E56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17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416E-DA57-444D-89C3-E8E3D739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17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380F-2031-B149-9907-8CBA80A3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F364-437E-1B4B-BB8A-3F6A835E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2E52-3D57-3C41-985F-2DF6244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110-044C-EA4F-9904-5E72BA40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F840B-9707-0A41-9D2D-DEEF981B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A8A2-57B2-0B4B-AB2E-03A7FD64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2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7B99F-CC5F-6E4A-96E6-513A076E6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65D13-716A-FA46-92C1-36D6ED6CF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2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FB505-3088-6644-BA15-C2FE41EA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1AC6F-64A7-3046-8254-3E37DD99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84E6-6CA1-464A-8FF1-A75AB77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A3AD-FDC6-EF44-B170-C51C59E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30662-F334-4743-8CE8-CCB394F2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3F39A-C40C-1A41-96A5-4544A8CE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3E70-5401-5B45-B905-7FF324AB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E190-6778-5345-8E66-A0035AA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593F3-6624-4247-88F6-73BD7D9E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09931-993C-9148-BABE-C9002ABC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BC49-011B-664A-A06B-0846F6C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9569-11F9-3446-BDD6-51C24E3F8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427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5B47C-16CA-B749-BCE4-A59E015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57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7A65-D1A0-0E46-9FD1-EF4E3137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75B2-CBA3-AB4C-8620-3A0917F1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3D644-B672-8F44-A029-25221B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1312-7088-ED43-B156-5D5D2A8F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0471-CB73-7D4B-BCC7-BD0D298CE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4275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C03D-97DC-EA4F-AB18-CC35E3AB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57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8B68-EECC-C848-84D9-04CAFC8F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9F0D-985A-7042-BD28-D7E4EC47595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269A-40FB-E04A-9636-4694B69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3552-C4B9-1D4F-916E-2FD4A6B1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6B42-360F-6F4E-9801-CEF6ECC8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3AC6E-3FEE-944D-AE97-5A754D12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8C35-9C20-AE40-B69F-C25F8E58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5712-129D-0048-9EAC-3786D30FD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fld id="{80AD9F0D-985A-7042-BD28-D7E4EC475955}" type="datetimeFigureOut">
              <a:rPr lang="en-US" smtClean="0"/>
              <a:pPr/>
              <a:t>1/20/20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83A4-5615-3E48-8D46-06D72C8A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AB76-322D-0E46-831B-DFC8B73F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9571" y="6356350"/>
            <a:ext cx="420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fld id="{BC016B42-360F-6F4E-9801-CEF6ECC8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698E-0B0D-254C-B148-BDCE173BF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061F-D32C-894E-8CA3-03004EADF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641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DC51-CFFD-954E-BFE4-94C6B67B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D323-8C91-A345-BEAE-0F71015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ght powerpoint template" id="{6EA23FD6-9BB9-FC41-AB90-8C9910D16C1E}" vid="{4B3B804D-4698-0341-9F25-8B2CECF29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 powerpoint template</Template>
  <TotalTime>109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Grainne Faller</dc:creator>
  <cp:lastModifiedBy>Mellotte, Marc</cp:lastModifiedBy>
  <cp:revision>41</cp:revision>
  <dcterms:created xsi:type="dcterms:W3CDTF">2019-11-28T17:48:14Z</dcterms:created>
  <dcterms:modified xsi:type="dcterms:W3CDTF">2020-01-20T13:25:05Z</dcterms:modified>
</cp:coreProperties>
</file>