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0" r:id="rId2"/>
    <p:sldId id="261" r:id="rId3"/>
    <p:sldId id="263" r:id="rId4"/>
    <p:sldId id="264" r:id="rId5"/>
    <p:sldId id="262" r:id="rId6"/>
    <p:sldId id="265" r:id="rId7"/>
    <p:sldId id="267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20" y="6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6"/>
            <a:ext cx="12196537" cy="209397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1696583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9"/>
            <a:ext cx="562515" cy="5063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5"/>
            <a:ext cx="291675" cy="2625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1"/>
            <a:ext cx="692727" cy="62352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8"/>
            <a:ext cx="10570464" cy="71359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454" y="3424799"/>
            <a:ext cx="9855634" cy="272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1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2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799" y="873125"/>
            <a:ext cx="11434617" cy="5543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8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04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0038" y="-1972"/>
            <a:ext cx="11449050" cy="730635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22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781402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188405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94525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04800" y="0"/>
            <a:ext cx="11434618" cy="731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D9A7-796F-40B0-A49E-64EE5871093F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95A5-21A0-4B3D-8CC1-70738C75D5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304800" y="873125"/>
            <a:ext cx="11434618" cy="555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2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pos="189" userDrawn="1">
          <p15:clr>
            <a:srgbClr val="F26B43"/>
          </p15:clr>
        </p15:guide>
        <p15:guide id="5" pos="7401" userDrawn="1">
          <p15:clr>
            <a:srgbClr val="F26B43"/>
          </p15:clr>
        </p15:guide>
        <p15:guide id="6" orient="horz" pos="550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장 확장 가능한 데이터베이스 서버 만들기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3454" y="4129649"/>
            <a:ext cx="9855634" cy="202426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lang="ko-KR" altLang="en-US"/>
              <a:t>Database 란 무엇인가?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ko-KR" altLang="en-US"/>
              <a:t>RDBMS의 종류와 특징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ko-KR" altLang="en-US"/>
              <a:t>Amazon RDS(Relational Database Service) 란 무엇인가?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ko-KR" altLang="en-US"/>
              <a:t>Amazon RDS(Relational Database Service)의 주요 특징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ko-KR" altLang="en-US"/>
              <a:t>실습</a:t>
            </a:r>
            <a:endParaRPr lang="ko-KR" altLang="en-US"/>
          </a:p>
          <a:p>
            <a:pPr marL="457200" lvl="0" indent="-457200">
              <a:buFont typeface="+mj-lt"/>
              <a:buAutoNum type="arabicPeriod"/>
              <a:defRPr/>
            </a:pPr>
            <a:endParaRPr lang="ko-KR" altLang="en-US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893454" y="3491474"/>
            <a:ext cx="9855634" cy="5288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1" u="none" strike="noStrike" kern="1200" cap="none" spc="0" normalizeH="0" baseline="0" mc:Ignorable="hp" hp:hslEmbossed="0">
                <a:solidFill>
                  <a:srgbClr val="0000ff"/>
                </a:solidFill>
                <a:latin typeface="Tahoma"/>
                <a:ea typeface="맑은 고딕"/>
                <a:cs typeface="맑은 고딕"/>
              </a:rPr>
              <a:t>Amazon Realtional Database Services</a:t>
            </a:r>
            <a:endParaRPr xmlns:mc="http://schemas.openxmlformats.org/markup-compatibility/2006" xmlns:hp="http://schemas.haansoft.com/office/presentation/8.0" kumimoji="0" lang="en-US" altLang="ko-KR" sz="2600" b="0" i="1" u="none" strike="noStrike" kern="1200" cap="none" spc="0" normalizeH="0" baseline="0" mc:Ignorable="hp" hp:hslEmbossed="0">
              <a:solidFill>
                <a:srgbClr val="0000ff"/>
              </a:solidFill>
              <a:latin typeface="Tahoma"/>
              <a:ea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645" y="3444625"/>
            <a:ext cx="1377316" cy="1396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Amazon RDS의 주요 특징 및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RDS</a:t>
            </a:r>
            <a:r>
              <a:rPr lang="ko-KR" altLang="en-US"/>
              <a:t>의 주요 특징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8061" y="1224343"/>
            <a:ext cx="9243915" cy="5454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000" lvl="0" indent="-444000">
              <a:buAutoNum type="arabicPeriod"/>
              <a:defRPr/>
            </a:pPr>
            <a:r>
              <a:rPr lang="en-US" altLang="ko-KR"/>
              <a:t>MySQL DB</a:t>
            </a:r>
            <a:r>
              <a:rPr lang="ko-KR" altLang="en-US"/>
              <a:t> 인스턴스 만들기</a:t>
            </a:r>
            <a:endParaRPr lang="ko-KR" altLang="en-US"/>
          </a:p>
          <a:p>
            <a:pPr marL="444000" lvl="0" indent="-444000">
              <a:buAutoNum type="arabicPeriod"/>
              <a:defRPr/>
            </a:pPr>
            <a:r>
              <a:rPr lang="en-US" altLang="ko-KR"/>
              <a:t>SQL </a:t>
            </a:r>
            <a:r>
              <a:rPr lang="ko-KR" altLang="en-US"/>
              <a:t>클라이언트 다운로드 및 </a:t>
            </a:r>
            <a:r>
              <a:rPr lang="en-US" altLang="ko-KR"/>
              <a:t>DB </a:t>
            </a:r>
            <a:r>
              <a:rPr lang="ko-KR" altLang="en-US"/>
              <a:t>연결하기</a:t>
            </a:r>
            <a:endParaRPr lang="ko-KR" altLang="en-US"/>
          </a:p>
          <a:p>
            <a:pPr marL="444000" lvl="0" indent="-444000">
              <a:buAutoNum type="arabicPeriod"/>
              <a:defRPr/>
            </a:pPr>
            <a:r>
              <a:rPr lang="en-US" altLang="ko-KR"/>
              <a:t>DB</a:t>
            </a:r>
            <a:r>
              <a:rPr lang="ko-KR" altLang="en-US"/>
              <a:t> 인스턴스 삭제</a:t>
            </a:r>
            <a:endParaRPr lang="ko-KR" altLang="en-US"/>
          </a:p>
          <a:p>
            <a:pPr marL="444000" lvl="0" indent="-444000">
              <a:buAutoNum type="arabicPeriod"/>
              <a:defRPr/>
            </a:pPr>
            <a:r>
              <a:rPr lang="en-US" altLang="ko-KR"/>
              <a:t>JDBC</a:t>
            </a:r>
            <a:r>
              <a:rPr lang="ko-KR" altLang="en-US"/>
              <a:t> 연결</a:t>
            </a:r>
            <a:endParaRPr lang="en-US" altLang="ko-KR"/>
          </a:p>
          <a:p>
            <a:pPr marL="844050" lvl="1" indent="-444000">
              <a:buAutoNum type="arabicPeriod"/>
              <a:defRPr/>
            </a:pPr>
            <a:r>
              <a:rPr lang="en-US" altLang="ko-KR"/>
              <a:t>RDS </a:t>
            </a:r>
            <a:r>
              <a:rPr lang="ko-KR" altLang="en-US"/>
              <a:t>네트워크 및 보안 설정</a:t>
            </a:r>
            <a:endParaRPr lang="ko-KR" altLang="en-US"/>
          </a:p>
          <a:p>
            <a:pPr marL="844050" lvl="1" indent="-444000">
              <a:buAutoNum type="arabicPeriod"/>
              <a:defRPr/>
            </a:pPr>
            <a:r>
              <a:rPr lang="en-US" altLang="ko-KR"/>
              <a:t>RDS DB</a:t>
            </a:r>
            <a:r>
              <a:rPr lang="ko-KR" altLang="en-US"/>
              <a:t> 인스턴스 생성</a:t>
            </a:r>
            <a:endParaRPr lang="ko-KR" altLang="en-US"/>
          </a:p>
          <a:p>
            <a:pPr marL="844050" lvl="1" indent="-444000">
              <a:buAutoNum type="arabicPeriod"/>
              <a:defRPr/>
            </a:pPr>
            <a:r>
              <a:rPr lang="en-US" altLang="ko-KR"/>
              <a:t>WAS</a:t>
            </a:r>
            <a:r>
              <a:rPr lang="ko-KR" altLang="en-US"/>
              <a:t> 설치</a:t>
            </a:r>
            <a:endParaRPr lang="ko-KR" altLang="en-US"/>
          </a:p>
          <a:p>
            <a:pPr marL="844050" lvl="1" indent="-444000">
              <a:buAutoNum type="arabicPeriod"/>
              <a:defRPr/>
            </a:pPr>
            <a:r>
              <a:rPr lang="en-US" altLang="ko-KR"/>
              <a:t>JDBC </a:t>
            </a:r>
            <a:endParaRPr lang="en-US" altLang="ko-KR"/>
          </a:p>
          <a:p>
            <a:pPr marL="444000" lvl="0" indent="-444000">
              <a:buAutoNum type="arabicPeriod"/>
              <a:defRPr/>
            </a:pPr>
            <a:endParaRPr lang="ko-KR" altLang="en-US"/>
          </a:p>
          <a:p>
            <a:pPr marL="444000" lvl="0" indent="-444000">
              <a:buAutoNum type="arabicPeriod"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데이터베이스(Database)란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데이터베이스란, 여러 사람에 의해 공유되어 사용될 목적으로 통합하여 관리되는 데이터의 집합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특정 다수의 사용자들에게 필요한 정보를 제공하는 작업을 하거나, 조직 내에서 필요한 정보를</a:t>
            </a:r>
            <a:r>
              <a:rPr lang="en-US" altLang="ko-KR"/>
              <a:t> </a:t>
            </a:r>
            <a:r>
              <a:rPr lang="ko-KR" altLang="en-US"/>
              <a:t>체계적으로 저장 및 보관하여 사용자들에게 제공하는 것이 핵심 서비스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데이터베이스</a:t>
            </a:r>
            <a:r>
              <a:rPr lang="en-US" altLang="ko-KR"/>
              <a:t>(Database)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관계형 데이터베이스란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연관 관계가 있는 데이터 항목들의 모음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열과 행으로 이루어진 테이터 테이블로 이루어져 있으며 각 행은 기본키로 구분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테이블에 있는 행들은 외래키를 사용하여 연결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RDBMS</a:t>
            </a:r>
            <a:r>
              <a:rPr lang="ko-KR" altLang="en-US"/>
              <a:t> 종류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5715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비관계형 데이터베이스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100"/>
              <a:t>2. RDBMS(Relational Database Management System)</a:t>
            </a:r>
            <a:endParaRPr lang="en-US" altLang="ko-KR" sz="31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6089" y="3422169"/>
            <a:ext cx="3236025" cy="105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9857" y="3561499"/>
            <a:ext cx="3429297" cy="777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60991" y="5206287"/>
            <a:ext cx="3856054" cy="6401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78213" y="5224400"/>
            <a:ext cx="3932260" cy="579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Amason Web Service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RDS(Relational Database Service) 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900"/>
              <a:t>2. RDBMS(Relational Database Management System)</a:t>
            </a:r>
            <a:endParaRPr lang="en-US" altLang="ko-KR" sz="29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1623" y="1708374"/>
            <a:ext cx="6888305" cy="4667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RDS</a:t>
            </a:r>
            <a:r>
              <a:rPr lang="ko-KR" altLang="en-US"/>
              <a:t> 개요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Amazon RDS는 Relational Database Services의 약자로, 클라우드에서 관계형 데이터베이스를더욱 간편하게 설정, 운영 및 확장할 수 있는 서비스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하드웨어 프로비저닝, 데이터베이스 설정, 패치 및 백업과 같은 시간 소모적인 관리 작업을 자동화하면서 비용 효율적이고 크기 조정 가능한 데이터베이스 서비스를 제공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RDS(Relational Database Services)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3834" y="2737750"/>
            <a:ext cx="7642769" cy="368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RDS</a:t>
            </a:r>
            <a:r>
              <a:rPr lang="ko-KR" altLang="en-US"/>
              <a:t> 개요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RDS(Relational Database Services)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0740" y="1344930"/>
            <a:ext cx="7970519" cy="4663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Amazon 클라우드 데이터베이스 서비스의 선택 사항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RDS</a:t>
            </a:r>
            <a:r>
              <a:rPr lang="ko-KR" altLang="en-US"/>
              <a:t>의 주요 특징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867" y="1687689"/>
            <a:ext cx="10310266" cy="4149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Amazon 클라우드 데이터베이스 서비스의 선택 사항</a:t>
            </a: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RDS</a:t>
            </a:r>
            <a:r>
              <a:rPr lang="ko-KR" altLang="en-US"/>
              <a:t>의 주요 특징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1635" y="1666875"/>
            <a:ext cx="9608730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데이터베이스 유형과 서비스 범위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RDS</a:t>
            </a:r>
            <a:r>
              <a:rPr lang="ko-KR" altLang="en-US"/>
              <a:t>의 주요 특징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4007" y="1326765"/>
            <a:ext cx="9643985" cy="5080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208</ep:Words>
  <ep:PresentationFormat>와이드스크린</ep:PresentationFormat>
  <ep:Paragraphs>44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New_Natural01</vt:lpstr>
      <vt:lpstr>5장 확장 가능한 데이터베이스 서버 만들기</vt:lpstr>
      <vt:lpstr>1. 데이터베이스(Database)</vt:lpstr>
      <vt:lpstr>2. RDBMS(Relational Database Management System)</vt:lpstr>
      <vt:lpstr>2. RDBMS(Relational Database Management System)</vt:lpstr>
      <vt:lpstr>3. RDS(Relational Database Services)</vt:lpstr>
      <vt:lpstr>3. RDS(Relational Database Services)</vt:lpstr>
      <vt:lpstr>4. RDS의 주요 특징</vt:lpstr>
      <vt:lpstr>4. RDS의 주요 특징</vt:lpstr>
      <vt:lpstr>4. RDS의 주요 특징</vt:lpstr>
      <vt:lpstr>4. RDS의 주요 특징</vt:lpstr>
      <vt:lpstr>실습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2023-04-17T21:01:23.000</dcterms:created>
  <dc:creator>유미 김</dc:creator>
  <cp:lastModifiedBy>user</cp:lastModifiedBy>
  <dcterms:modified xsi:type="dcterms:W3CDTF">2023-04-19T05:09:52.069</dcterms:modified>
  <cp:revision>81</cp:revision>
  <dc:title>아마존 웹 서비스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