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0:52:33.3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1 339 24575,'0'-8'0,"8"-12"0,12-9 0,10-1 0,0-3 0,4-13 0,3 1 0,5 1 0,-6-1 0,-8 7-8191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05:11.387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8462.52246"/>
      <inkml:brushProperty name="anchorY" value="-11337.07715"/>
      <inkml:brushProperty name="scaleFactor" value="0.5"/>
    </inkml:brush>
  </inkml:definitions>
  <inkml:trace contextRef="#ctx0" brushRef="#br0">0 1 24575,'0'0'0,"0"8"0,0 14 0,0 17 0,10 10 0,9 4 0,21 23 0,7 0 0,7 18 0,2-4 0,10 3 0,-2 1 0,-10-8 0,-5-20 0,-3-8 0,-1-9 0,-9-3 0,9 7 0,2 11 0,-8 1 0,1-10 0,11-4 0,11-3 0,12 8 0,0-10 0,-2 0 0,-6 9 0,14 0 0,-4-9 0,-13-1 0,3-12 0,4 11 0,-3 1 0,-2-7 0,-5-9 0,-14 1 0,6 12 0,-1-6 0,-10 4 0,-11-8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07:30.52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824.78003"/>
      <inkml:brushProperty name="anchorY" value="-4160.26318"/>
      <inkml:brushProperty name="scaleFactor" value="0.5"/>
    </inkml:brush>
  </inkml:definitions>
  <inkml:trace contextRef="#ctx0" brushRef="#br0">0 70 24575,'0'0'0,"9"0"0,22 0 0,38 0 0,10 0 0,23 0 0,6 0 0,-6 0 0,-2 0 0,8 0 0,-11 0 0,-11 0 0,-11-10 0,-11 0 0,-8 0 0,-4 2 0,6 2 0,8 2 0,21 2 0,7 1 0,7 1 0,-16-9 0,-21-1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07:30.524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6533.44775"/>
      <inkml:brushProperty name="anchorY" value="-5106.87842"/>
      <inkml:brushProperty name="scaleFactor" value="0.5"/>
    </inkml:brush>
  </inkml:definitions>
  <inkml:trace contextRef="#ctx0" brushRef="#br0">0 0 24575,'0'0'0,"9"25"0,32 38 0,29 26 0,18 16 0,22 17 0,-4-8 0,1-3 0,-2-4 0,-13-15 0,-11-21 0,-12-14 0,-9-17 0,-16-6 0,-15-1 0,-11 2 0,-10 3 0,-8-32 0,-1 0 0,1 0 0,-1 0 0,0-1 0,-3 8 0,-16 32 0,-3 1 0,-27 13 0,-7 0 0,-4 0 0,-1-11 0,2 7 0,3-1 0,3-11 0,3-1 0,10 0 0,2 0 0,1-8 0,-2 1 0,7-9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07:56.746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1401.76172"/>
      <inkml:brushProperty name="anchorY" value="-14406.72168"/>
      <inkml:brushProperty name="scaleFactor" value="0.5"/>
    </inkml:brush>
  </inkml:definitions>
  <inkml:trace contextRef="#ctx0" brushRef="#br0">703 1 24575,'0'0'0,"0"8"0,0 13 0,0 38 0,0 19 0,0 25 0,0 29 0,0 23 0,0 29 0,0-16 0,0 7 0,0 2 0,0-25 0,0-6 0,0-16 0,0-11 0,0-20 0,0-16 0,0-15 0,0 0 0,0 22 0,0 7 0,0 17 0,0 12 0,0-10 0,0-13 0,0-17 0,0-13 0,-9-22 0,7-47 0,1-1 0,0 0 0,-1 0 0,1 0 0,-1 0 0,0 0 0,0 0 0,0 0 0,-3 3 0,2-9 0,1 3 0,0 1 0,1-1 0,-1 0 0,0 0 0,0 0 0,0 0 0,0 0 0,0 0 0,0-1 0,1 1 0,-1 0 0,0-1 0,0 1 0,0-1 0,1 0 0,-1 0 0,0 0 0,-1-1 0,-4-2 0,0-2 0,-1 1 0,1-1 0,1 0 0,-8-9 0,-40-43 0,-11-18 0,-1-1 0,10 2 0,-4 5 0,2 8 0,2 4 0,13 5 0,1 3 0,1 2 0,40 49 0,-2-4 0,0 0 0,0 1 0,-1 0 0,1-1 0,-1 1 0,-6-3 0,11 6 0,-2-1 0,1 0 0,0 0 0,-1 0 0,1 0 0,-1 0 0,1 0 0,-1 0 0,1 0 0,-1 0 0,1 0 0,-1 0 0,1 0 0,-1 0 0,1 0 0,-1 1 0,1-1 0,-1 0 0,1 0 0,-1 1 0,1-1 0,0 0 0,-1 0 0,1 1 0,0-1 0,-1 0 0,1 1 0,0-1 0,-1 1 0,1-1 0,0 0 0,0 1 0,-1-1 0,1 1 0,0-1 0,0 1 0,0-1 0,0 1 0,-1-1 0,1 1 0,0 0 0,5 7 0,-3-2 0,0 1 0,1-1 0,0 1 0,7 10 0,31 50 0,13 17 0,6 8 0,11 17 0,-12 2 0,-2-19 0,-5-12 0,-12-13 0,-3-9 0,11-7 0,1-3 0,3-12 0,0-10 0,-45-27 0,-1 1 0,1 1 0,-1-1 0,0 1 0,0-2 0,0 1 0,12-3 0,-11 0 0,1 0 0,-1 1 0,1-2 0,-1 1 0,0-1 0,11-8 0,-11 7 0,2-2 0,0 0 0,-1-1 0,10-12 0,-6 5 0,-2 0 0,16-30 0,39-54 0,0-11 0,0-3 0,6-1 0,8 13 0,-4 14 0,-4 14 0,3 10 0,-5 18 0,-15 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1:19:42.84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1 147,'1439'0,"-1321"-5,195-36,5 0,536 27,-399 15,431-23,43 0,604 19,-833 5,476-2,-675 25,-121-3,185-19,-332-5,-147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6T03:23:37.11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4579 2793,'-1'3,"1"-1,-1 0,1 0,-1 0,0-1,1 1,-1 0,0 0,0 0,-1 0,1-1,0 1,0-1,-1 1,1-1,-1 1,0-1,-2 2,-34 19,21-15,0-1,0 0,0-2,-1 0,-23 2,-96 1,54-4,-138 10,-426 19,-654-29,1209-7,0-4,1-4,0-4,-104-32,124 25,0-3,1-4,2-2,2-3,-95-67,115 67,2-3,2-1,2-2,1-2,3-1,-32-50,-164-307,216 371,-54-111,6-3,-50-168,78 207,14 47,4 0,1 0,-8-62,23 102,0 0,1 0,1 1,1-1,0 0,2 0,0 1,0-1,2 1,0 0,1 0,1 0,0 1,19-29,-4 14,3 0,0 2,2 0,0 2,2 1,2 2,37-25,-18 19,2 1,1 3,0 2,67-20,11 6,1 5,182-20,280 21,-554 33,439 7,-420-3,1 2,-1 3,-1 2,0 3,0 2,-2 3,0 2,-1 3,-2 2,-1 2,-1 3,-1 2,70 63,5 25,-6 6,191 265,-269-332,-3 1,-3 2,-2 1,44 130,-43-95,4 6,37 175,-15 119,-48-273,-5 151,-8-237,-2-1,-14 64,14-89,-1-1,-1 1,0-1,-1 0,0 0,-1-1,-1 0,0 0,-1 0,-10 11,-16 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1:28:27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1 199,'594'0,"-567"-1,1-1,-1-1,0-1,-1-2,1 0,-1-2,27-12,-23 9,1 2,1 1,-1 1,47-4,128 5,11-2,-103-6,100-9,-17-2,-132 14,89-4,-40 15,-62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30:21.66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17 0 24575,'0'0'0,"-16"0"0,41 0 0,16 0 0,32 0 0,16 0 0,30 0 0,26 0 0,40 0 0,17 0 0,0 0 0,-8 0 0,-12 0 0,-12 0 0,-29 0 0,-38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30:22.62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2871.18408"/>
      <inkml:brushProperty name="anchorY" value="-1016"/>
      <inkml:brushProperty name="scaleFactor" value="0.5"/>
    </inkml:brush>
  </inkml:definitions>
  <inkml:trace contextRef="#ctx0" brushRef="#br0">0 0 24575,'0'0'0,"9"0"0,12 0 0,19 0 0,8 0 0,6 10 0,2 0 0,10 10 0,-2 8 0,-1 8 0,-3 6 0,-4 4 0,-12 3 0,-3-9 0,-11 0 0,0 10 0,12 12 0,4 2 0,-6 0 0,-8-3 0,-10-3 0,-21-46 0,1-3 0,-1 1 0,0 0 0,-2 14 0,-1-17 0,0 0 0,0 1 0,0-1 0,0 1 0,-1-1 0,-6 11 0,3-14 0,1 3 0,0-1 0,-1-1 0,0 1 0,0-1 0,0 0 0,-10 7 0,-1 1 0,-1-2 0,-25 12 0,-51 22 0,-17-11 0,5 0 0,10-8 0,13 2 0,22-6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30:25.97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048.25049"/>
      <inkml:brushProperty name="anchorY" value="-3124.31445"/>
      <inkml:brushProperty name="scaleFactor" value="0.5"/>
    </inkml:brush>
  </inkml:definitions>
  <inkml:trace contextRef="#ctx0" brushRef="#br0">1131 1 24575,'0'0'0,"0"16"0,0 16 0,0 18 0,0 25 0,-10-55 0,4-1 0,0 1 0,-10 20 0,-44 80 0,-29 4 0,-24 29 0,-7-4 0,-1-16 0,-7-1 0,5-21 0,6-18 0,25-16 0,15-13 0,24-19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0:52:34.3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24575,'8'0'0,"11"0"0,20 0 0,10 0 0,14 0 0,5 0 0,-10 9 0,-14 18 0,-15 14 0,-12 8 0,-10-5-8191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30:26.700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901.43945"/>
      <inkml:brushProperty name="anchorY" value="-3581.44702"/>
      <inkml:brushProperty name="scaleFactor" value="0.5"/>
    </inkml:brush>
  </inkml:definitions>
  <inkml:trace contextRef="#ctx0" brushRef="#br0">1 1 24575,'0'0'0,"8"0"0,23 0 0,-1 9 0,7 20 0,-32-18 0,1-3 0,0 1 0,-1 0 0,6 14 0,24 64 0,13 35 0,3 18 0,-7 2 0,0-5 0,9 0 0,2-18 0,0-20 0,-10-17 0,-1-24 0,-38-52 0,0 1 0,0-1 0,1-1 0,9 8 0,-10-9 0,-1-1 0,0 0 0,0-1 0,1 1 0,10 2 0,-6-4 0,-2-1 0,0 1 0,0-1 0,0-1 0,13-1 0,-10 0 0,3-1 0,-1-1 0,14-5 0,88-33 0,10 0 0,54-26 0,18 8 0,-16 10 0,-6 13 0,-40 13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1:32:01.7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0,'3255'0,"-3199"0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41:27.561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24575,'0'0'0,"8"8"0,13 4 0,29 17 0,27-1 0,46 7 0,21-5 0,-5-6 0,3-7 0,-19-7 0,-9-5 0,-20-3 0,-15-2 0,-3-1 0,-10-1 0,-5 1 0,-6 0 0,-3 0 0,-2 1 0,17 0 0,1-1 0,-10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41:28.05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2683.19678"/>
      <inkml:brushProperty name="anchorY" value="-1209.57996"/>
      <inkml:brushProperty name="scaleFactor" value="0.5"/>
    </inkml:brush>
  </inkml:definitions>
  <inkml:trace contextRef="#ctx0" brushRef="#br0">1 0 24575,'0'0'0,"0"9"0,9 3 0,59-2 0,110 28 0,69-2 0,86-2-2973,46-8 3823,18-7-1275,-38-8 425,-49-5 0,-62-3 0,-56-4 707,-53 0-909,-51 0 303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47:16.5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0 24575,'-8'0'0,"-3"17"0,9 38 0,46 43 0,32 47 0,45 32 0,27 35 0,37 32-1640,13 7 1640,14 3 0,-4 7 0,-29-39 0,-28-42 0,-24-35-381,-33-33 381,-32-36-6170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47:17.0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 24575,'-9'0'0,"-2"16"0,17 39 0,49 61 0,57 59 0,26 34 0,14 22-1853,-2-10 1853,-2-19 0,-17-27 0,-23-35 447,-30-33-447,-19-26 0,-21-27-6785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1:09:55.1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0,'2229'0,"-2163"0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1:10:00.4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1,'2970'0,"-2922"0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1:13:10.5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1,'11839'0,"-11787"0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00:41.60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824.78003"/>
      <inkml:brushProperty name="anchorY" value="-4160.26318"/>
      <inkml:brushProperty name="scaleFactor" value="0.5"/>
    </inkml:brush>
  </inkml:definitions>
  <inkml:trace contextRef="#ctx0" brushRef="#br0">0 70 24575,'0'0'0,"9"0"0,22 0 0,38 0 0,10 0 0,23 0 0,6 0 0,-6 0 0,-2 0 0,8 0 0,-11 0 0,-11 0 0,-11-10 0,-11 0 0,-8 0 0,-4 2 0,6 2 0,8 2 0,21 2 0,7 1 0,7 1 0,-16-9 0,-21-1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00:42.34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6533.44775"/>
      <inkml:brushProperty name="anchorY" value="-5106.87842"/>
      <inkml:brushProperty name="scaleFactor" value="0.5"/>
    </inkml:brush>
  </inkml:definitions>
  <inkml:trace contextRef="#ctx0" brushRef="#br0">0 0 24575,'0'0'0,"9"25"0,32 38 0,29 26 0,18 16 0,22 17 0,-4-8 0,1-3 0,-2-4 0,-13-15 0,-11-21 0,-12-14 0,-9-17 0,-16-6 0,-15-1 0,-11 2 0,-10 3 0,-8-32 0,-1 0 0,1 0 0,-1 0 0,0-1 0,-3 8 0,-16 32 0,-3 1 0,-27 13 0,-7 0 0,-4 0 0,-1-11 0,2 7 0,3-1 0,3-11 0,3-1 0,10 0 0,2 0 0,1-8 0,-2 1 0,7-9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03:34.46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8826.74512"/>
      <inkml:brushProperty name="anchorY" value="-10208.06543"/>
      <inkml:brushProperty name="scaleFactor" value="0.5"/>
    </inkml:brush>
  </inkml:definitions>
  <inkml:trace contextRef="#ctx0" brushRef="#br0">0 1 24575,'0'0'0,"9"0"0,12 0 0,19 0 0,8 0 0,6 0 0,2 0 0,0 0 0,-1 0 0,7 0 0,0 0 0,8 0 0,7 0 0,-2 0 0,-4 0 0,-6 0 0,-6 0 0,-4 0 0,-4 0 0,-2 0 0,-1 0 0,-20 0 0,-26 0 0,-5 0 0,-19 0 0,-16 0 0,-19 0 0,-6 0 0,-2 0 0,2 0 0,4 0 0,2 0 0,-6 0 0,2 0 0,2 0 0,2 0 0,3 0 0,2 0 0,40 0 0,42 0 0,50 0 0,34 0 0,14 0 0,13 0 0,25 0 0,-15 0 0,0 0 0,-14 0 0,-21 0 0,-31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1:03:36.46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1469.26172"/>
      <inkml:brushProperty name="anchorY" value="-11224.06543"/>
      <inkml:brushProperty name="scaleFactor" value="0.5"/>
    </inkml:brush>
  </inkml:definitions>
  <inkml:trace contextRef="#ctx0" brushRef="#br0">1991 0 24575,'0'0'0,"17"0"0,5 10 0,8 0 0,16 19 0,-4 9 0,-29-21 0,-2-1 0,11 16 0,24 38 0,1-7 0,-8-5 0,-11-4 0,1-3 0,-9-2 0,-5-1 0,-5-1 0,-5 1 0,-3 0 0,-2 10 0,-11 0 0,-9 1 0,14-54 0,2 2 0,-1 0 0,0-1 0,0 0 0,-11 10 0,-32 38 0,-7-1 0,-2-9 0,42-37 0,1 1 0,-22 9 0,-29 4 0,2-8 0,4 2 0,2-4 0,4-2 0,-8 17 0,2-2 0,-9-3 0,1-4 0,3 5 0,-16-5 0,3-4 0,14 7 0,-4-4 0,6-3 0,3-3 0,-16-4 0,2 16 0,-18 0 0,5-2 0,4-4 0,9-5 0,8-4 0,6-4 0,-4-11 0,2-2 0,-8-10 0,54 11 0,0 2 0,-23-16 0,-27-24 0,5 4 0,12-2 0,5 0 0,11 0 0,9 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8EB58-D224-4C4E-CCDE-C9DA57B51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981B64-5FDF-2799-4BFA-94C5DF5D6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113CC-9B30-FEC2-2EC2-AB8FEDA5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12407-46C1-B3C5-F934-45545DF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73B1A-32F9-280D-2EB9-426B5ECB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C7BC3-31D4-80AF-BF1F-D9308312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4E3AE-39AC-0C21-C886-5AAED4B59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63CFA-B865-EA92-1047-AF8E7D88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2C036-27DE-E47B-3940-F626EC9A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D255B-B7A2-3849-D1FC-1C19F72B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5ECC2-CACC-8ED0-5E37-307D8E823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D1FBB-AF44-F71F-0894-96E69881A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EB694-4D3C-06A8-4734-0CEF3344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DBE8C-2C3D-1E8A-1B23-F31386E7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BDCD6-1932-BBF6-8011-BF9954D8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96026-B45C-8894-7C74-54B27621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FF799-F9AC-2D40-C417-ABAFFF3C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FC9FA-77E3-3E32-8B31-26F3BEE8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2AADD-D4F5-ADAA-D58F-223DCA87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39607-7865-EC01-ECAC-43783F92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3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C81E-5BA8-515C-B1A2-50CF500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12A46-86AE-BF73-4701-64352979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E5E42-0FE9-62C1-47C9-AE94ADEA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77D90-C0A8-AB31-9437-84E32BDE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82759-B841-B865-15C8-4875469E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9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14A21-7B95-FB69-10D1-CCAD25E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F5DCB-8B41-CC74-4080-C0DC21D8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3E477-6001-F5EA-6E7A-0057194E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014E0-41D2-49F0-DB70-A0C941F1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3F228-113B-780A-1690-F96266EA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0ED37-1750-17B4-A9CF-670EFB95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F7BCA-055D-4B61-F0D8-C4184C45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EC1B6-75B8-3A9C-CF6A-64F442DC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FF1F4-E132-43DE-96E9-8C980E6C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F77CD5-7E30-8F67-55E6-7EF05131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1878AA-62FE-12DE-5320-76D21E0BA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A8BBF6-14CC-5B34-0A1A-39D85CD3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53776D-E496-2B68-C298-647ED7CD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85ACAB-C7D5-2187-883F-397269AB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D2E8-7012-35E0-6D37-D1C80F71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BE7898-3E32-E2EB-7B51-2736F598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315F04-8BDC-314F-0F7B-FE37873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136DD-B862-FA99-5859-ED12150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8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D9A4FD-F794-7894-4160-4E7CD5FA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3808B-81CE-045E-4248-C858BA57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9DE37-9F26-5D4B-3F36-2F0049D8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7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810A8-F879-FD1F-1B68-CBAF1886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FFCAF-80CB-96E0-569C-9E28014F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A1294-30A5-2EBB-5F2B-CFFB6E45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F8F69-03A2-6629-AB6B-0DF6977D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E2E46-F7F8-6110-6D1E-A2F6EB2C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884CE-F292-B648-7D06-25E1C0A8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05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1DAF1-B38B-6ACE-9782-1EDF4DE5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E620F9-113C-D370-811F-9304ABC39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D26D6-38F2-C3AB-ABDF-D7BC47760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329A1-6FA1-0C24-1439-3C205F08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92A4D-0B3A-A0AE-C6E0-F6F47327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90EB2-CC66-8CBA-0275-0407FCBE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2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2581C0-5F73-CD67-0D78-75A42164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ED327-95FF-DC72-6512-A686F579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FF3E5-A83F-E488-A842-68095A98D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EA37-3817-4130-A9B5-2008A2F3FDD9}" type="datetimeFigureOut">
              <a:rPr lang="ko-KR" altLang="en-US" smtClean="0"/>
              <a:t>2023-03-26(Sun)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46019-E571-0BEB-8A3C-D7FD8A472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99151-682C-804C-BB54-F530E2480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8338-8294-4462-AA77-E0C7233A7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3.xml"/><Relationship Id="rId17" Type="http://schemas.openxmlformats.org/officeDocument/2006/relationships/customXml" Target="../ink/ink5.xm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18" Type="http://schemas.openxmlformats.org/officeDocument/2006/relationships/customXml" Target="../ink/ink12.xml"/><Relationship Id="rId3" Type="http://schemas.openxmlformats.org/officeDocument/2006/relationships/image" Target="../media/image15.png"/><Relationship Id="rId21" Type="http://schemas.openxmlformats.org/officeDocument/2006/relationships/customXml" Target="../ink/ink13.xml"/><Relationship Id="rId7" Type="http://schemas.openxmlformats.org/officeDocument/2006/relationships/customXml" Target="../ink/ink7.xml"/><Relationship Id="rId12" Type="http://schemas.openxmlformats.org/officeDocument/2006/relationships/customXml" Target="../ink/ink9.xml"/><Relationship Id="rId17" Type="http://schemas.openxmlformats.org/officeDocument/2006/relationships/image" Target="../media/image22.png"/><Relationship Id="rId2" Type="http://schemas.openxmlformats.org/officeDocument/2006/relationships/image" Target="../media/image14.png"/><Relationship Id="rId16" Type="http://schemas.openxmlformats.org/officeDocument/2006/relationships/customXml" Target="../ink/ink11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9.png"/><Relationship Id="rId5" Type="http://schemas.openxmlformats.org/officeDocument/2006/relationships/customXml" Target="../ink/ink6.xml"/><Relationship Id="rId15" Type="http://schemas.openxmlformats.org/officeDocument/2006/relationships/image" Target="../media/image21.png"/><Relationship Id="rId10" Type="http://schemas.openxmlformats.org/officeDocument/2006/relationships/customXml" Target="../ink/ink8.xml"/><Relationship Id="rId19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customXml" Target="../ink/ink10.xml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customXml" Target="../ink/ink15.xml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41.png"/><Relationship Id="rId1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19.xml"/><Relationship Id="rId17" Type="http://schemas.openxmlformats.org/officeDocument/2006/relationships/customXml" Target="../ink/ink21.xml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11" Type="http://schemas.openxmlformats.org/officeDocument/2006/relationships/image" Target="../media/image40.png"/><Relationship Id="rId5" Type="http://schemas.openxmlformats.org/officeDocument/2006/relationships/customXml" Target="../ink/ink16.xml"/><Relationship Id="rId15" Type="http://schemas.openxmlformats.org/officeDocument/2006/relationships/image" Target="../media/image42.png"/><Relationship Id="rId10" Type="http://schemas.openxmlformats.org/officeDocument/2006/relationships/customXml" Target="../ink/ink18.xml"/><Relationship Id="rId4" Type="http://schemas.openxmlformats.org/officeDocument/2006/relationships/image" Target="../media/image38.png"/><Relationship Id="rId9" Type="http://schemas.openxmlformats.org/officeDocument/2006/relationships/image" Target="../media/image390.png"/><Relationship Id="rId14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customXml" Target="../ink/ink2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customXml" Target="../ink/ink22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customXml" Target="../ink/ink2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customXml" Target="../ink/ink24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D9F5E07-CE04-27DC-1887-714A1A838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0CA1A-C303-7EFE-2BE4-CBA15523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531" y="-177587"/>
            <a:ext cx="6879634" cy="3779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427519-A750-DDA2-ADE4-8C88DC33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42" y="-362839"/>
            <a:ext cx="6506233" cy="1668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5C0AFE-4EC2-9817-29B1-DAD67CF41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638" y="2293572"/>
            <a:ext cx="5344165" cy="320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7054B3-F699-3AC7-C354-382E85B09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221" y="2864929"/>
            <a:ext cx="967499" cy="69107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B3A1FA-766B-7477-F06D-BB38A3A0F723}"/>
              </a:ext>
            </a:extLst>
          </p:cNvPr>
          <p:cNvGrpSpPr/>
          <p:nvPr/>
        </p:nvGrpSpPr>
        <p:grpSpPr>
          <a:xfrm>
            <a:off x="2813012" y="3059834"/>
            <a:ext cx="215280" cy="158040"/>
            <a:chOff x="2813012" y="3059834"/>
            <a:chExt cx="21528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4969E5E-768F-B7C9-29F3-C8A8F805F9F4}"/>
                    </a:ext>
                  </a:extLst>
                </p14:cNvPr>
                <p14:cNvContentPartPr/>
                <p14:nvPr/>
              </p14:nvContentPartPr>
              <p14:xfrm>
                <a:off x="2813012" y="3095834"/>
                <a:ext cx="95760" cy="122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4969E5E-768F-B7C9-29F3-C8A8F805F9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5372" y="3078194"/>
                  <a:ext cx="131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BFB96F7-A34A-D289-0F82-117F3C3DDF1F}"/>
                    </a:ext>
                  </a:extLst>
                </p14:cNvPr>
                <p14:cNvContentPartPr/>
                <p14:nvPr/>
              </p14:nvContentPartPr>
              <p14:xfrm>
                <a:off x="2883572" y="3059834"/>
                <a:ext cx="144720" cy="61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BFB96F7-A34A-D289-0F82-117F3C3DDF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5932" y="3041834"/>
                  <a:ext cx="180360" cy="97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B294C9F-5F10-968A-224D-B074094F3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9833" y="3458518"/>
            <a:ext cx="6135833" cy="37661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030699-D2BD-E2F1-132A-83B67CB19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613891"/>
            <a:ext cx="5717569" cy="3892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1AE9D91-97D6-E25A-E767-9D154FFA9CDB}"/>
                  </a:ext>
                </a:extLst>
              </p14:cNvPr>
              <p14:cNvContentPartPr/>
              <p14:nvPr/>
            </p14:nvContentPartPr>
            <p14:xfrm>
              <a:off x="9336932" y="615794"/>
              <a:ext cx="8265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1AE9D91-97D6-E25A-E767-9D154FFA9C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83292" y="507794"/>
                <a:ext cx="934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0D14B19-5616-1800-123C-14F34EB684A2}"/>
                  </a:ext>
                </a:extLst>
              </p14:cNvPr>
              <p14:cNvContentPartPr/>
              <p14:nvPr/>
            </p14:nvContentPartPr>
            <p14:xfrm>
              <a:off x="5469092" y="913874"/>
              <a:ext cx="108648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0D14B19-5616-1800-123C-14F34EB684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5092" y="806234"/>
                <a:ext cx="11941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E4491A6F-B43E-FBD1-B3D9-3D47FEF784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8955" y="1521165"/>
            <a:ext cx="5114090" cy="4627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E171EE15-3088-1CD8-39F2-91415D617E52}"/>
                  </a:ext>
                </a:extLst>
              </p14:cNvPr>
              <p14:cNvContentPartPr/>
              <p14:nvPr/>
            </p14:nvContentPartPr>
            <p14:xfrm>
              <a:off x="3798332" y="1793714"/>
              <a:ext cx="428112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E171EE15-3088-1CD8-39F2-91415D617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44692" y="1686074"/>
                <a:ext cx="43887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529EE8B-B69B-15C0-1FD3-D6354DE2F0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93566" y="-1475791"/>
            <a:ext cx="3108252" cy="10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010E-7208-7B84-82AE-98A1F83BD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E65847-CF56-E0BF-B20D-79BF151E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243" y="32288"/>
            <a:ext cx="5715000" cy="4789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ABB06C-35A5-4C90-A1F0-2ABC192C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958" y="-147881"/>
            <a:ext cx="1546347" cy="11781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54EF0C-75FD-6D62-2E3D-8C8C0281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88" y="1641187"/>
            <a:ext cx="4214225" cy="269044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771C89-F130-1854-7493-CA54E84FD562}"/>
              </a:ext>
            </a:extLst>
          </p:cNvPr>
          <p:cNvGrpSpPr/>
          <p:nvPr/>
        </p:nvGrpSpPr>
        <p:grpSpPr>
          <a:xfrm>
            <a:off x="1257478" y="2388149"/>
            <a:ext cx="690120" cy="672480"/>
            <a:chOff x="2074652" y="2426954"/>
            <a:chExt cx="690120" cy="67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FF20DF9-0271-F365-172F-57B0BEF15F1F}"/>
                    </a:ext>
                  </a:extLst>
                </p14:cNvPr>
                <p14:cNvContentPartPr/>
                <p14:nvPr/>
              </p14:nvContentPartPr>
              <p14:xfrm>
                <a:off x="2074652" y="2770754"/>
                <a:ext cx="609840" cy="252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FF20DF9-0271-F365-172F-57B0BEF15F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56652" y="2752754"/>
                  <a:ext cx="645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8AB8D1F-6778-E69F-C800-A52024109441}"/>
                    </a:ext>
                  </a:extLst>
                </p14:cNvPr>
                <p14:cNvContentPartPr/>
                <p14:nvPr/>
              </p14:nvContentPartPr>
              <p14:xfrm>
                <a:off x="2391092" y="2426954"/>
                <a:ext cx="373680" cy="672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8AB8D1F-6778-E69F-C800-A520241094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73092" y="2408954"/>
                  <a:ext cx="409320" cy="708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717C491E-C182-792A-43AE-A4CEF3322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9856" y="461993"/>
            <a:ext cx="5801265" cy="3390880"/>
          </a:xfrm>
          <a:prstGeom prst="rect">
            <a:avLst/>
          </a:prstGeom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2079C9F3-0BEE-0969-CC0F-568BAB99C48E}"/>
              </a:ext>
            </a:extLst>
          </p:cNvPr>
          <p:cNvSpPr txBox="1">
            <a:spLocks/>
          </p:cNvSpPr>
          <p:nvPr/>
        </p:nvSpPr>
        <p:spPr>
          <a:xfrm>
            <a:off x="3668295" y="36636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F5E07-CE04-27DC-1887-714A1A838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9786" y="2791716"/>
            <a:ext cx="5801265" cy="38938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InpjutStream</a:t>
            </a:r>
            <a:r>
              <a:rPr lang="ko-KR" altLang="en-US" dirty="0"/>
              <a:t>객체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B3F1D45-6356-CCF7-EE70-A4FE14E34130}"/>
              </a:ext>
            </a:extLst>
          </p:cNvPr>
          <p:cNvGrpSpPr/>
          <p:nvPr/>
        </p:nvGrpSpPr>
        <p:grpSpPr>
          <a:xfrm>
            <a:off x="10608625" y="2724389"/>
            <a:ext cx="933120" cy="546480"/>
            <a:chOff x="10308877" y="4712760"/>
            <a:chExt cx="933120" cy="546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98205D2-24B9-D103-1529-D6961CABB7D4}"/>
                    </a:ext>
                  </a:extLst>
                </p14:cNvPr>
                <p14:cNvContentPartPr/>
                <p14:nvPr/>
              </p14:nvContentPartPr>
              <p14:xfrm>
                <a:off x="10655917" y="4712760"/>
                <a:ext cx="58608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98205D2-24B9-D103-1529-D6961CABB7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37917" y="4695120"/>
                  <a:ext cx="621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0AB4F47-68D0-20CB-9E49-175AA90CCD1A}"/>
                    </a:ext>
                  </a:extLst>
                </p14:cNvPr>
                <p14:cNvContentPartPr/>
                <p14:nvPr/>
              </p14:nvContentPartPr>
              <p14:xfrm>
                <a:off x="10308877" y="4730400"/>
                <a:ext cx="876600" cy="528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0AB4F47-68D0-20CB-9E49-175AA90CCD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90877" y="4712400"/>
                  <a:ext cx="912240" cy="56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DD27E24-A586-431F-6A4F-E6A9AA251577}"/>
                  </a:ext>
                </a:extLst>
              </p14:cNvPr>
              <p14:cNvContentPartPr/>
              <p14:nvPr/>
            </p14:nvContentPartPr>
            <p14:xfrm>
              <a:off x="8663959" y="2883763"/>
              <a:ext cx="692640" cy="7398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DD27E24-A586-431F-6A4F-E6A9AA2515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45959" y="2866123"/>
                <a:ext cx="728280" cy="7754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부제목 2">
            <a:extLst>
              <a:ext uri="{FF2B5EF4-FFF2-40B4-BE49-F238E27FC236}">
                <a16:creationId xmlns:a16="http://schemas.microsoft.com/office/drawing/2014/main" id="{8EB645EF-A72B-F3DA-F013-AA62F4367968}"/>
              </a:ext>
            </a:extLst>
          </p:cNvPr>
          <p:cNvSpPr txBox="1">
            <a:spLocks/>
          </p:cNvSpPr>
          <p:nvPr/>
        </p:nvSpPr>
        <p:spPr>
          <a:xfrm>
            <a:off x="7500825" y="3360152"/>
            <a:ext cx="5801265" cy="389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글자수못바꿈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4F5E537-A387-94D4-3C92-5DD11C15A7C0}"/>
              </a:ext>
            </a:extLst>
          </p:cNvPr>
          <p:cNvGrpSpPr/>
          <p:nvPr/>
        </p:nvGrpSpPr>
        <p:grpSpPr>
          <a:xfrm>
            <a:off x="5428049" y="2388149"/>
            <a:ext cx="690120" cy="672480"/>
            <a:chOff x="2074652" y="2426954"/>
            <a:chExt cx="690120" cy="67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0265112-8729-9147-7B3A-B0AB670FBD6A}"/>
                    </a:ext>
                  </a:extLst>
                </p14:cNvPr>
                <p14:cNvContentPartPr/>
                <p14:nvPr/>
              </p14:nvContentPartPr>
              <p14:xfrm>
                <a:off x="2074652" y="2770754"/>
                <a:ext cx="609840" cy="25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0265112-8729-9147-7B3A-B0AB670FBD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6652" y="2752754"/>
                  <a:ext cx="645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37FE3F2-0EFC-8477-1546-FA8FB99541A3}"/>
                    </a:ext>
                  </a:extLst>
                </p14:cNvPr>
                <p14:cNvContentPartPr/>
                <p14:nvPr/>
              </p14:nvContentPartPr>
              <p14:xfrm>
                <a:off x="2391092" y="2426954"/>
                <a:ext cx="373680" cy="672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37FE3F2-0EFC-8477-1546-FA8FB99541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73092" y="2408954"/>
                  <a:ext cx="409320" cy="708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206B93E-ABCC-B7D8-F88D-969039939BA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37015" y="4325586"/>
            <a:ext cx="6291876" cy="38803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F292C50B-33EE-643C-98EE-34205124E6EC}"/>
                  </a:ext>
                </a:extLst>
              </p14:cNvPr>
              <p14:cNvContentPartPr/>
              <p14:nvPr/>
            </p14:nvContentPartPr>
            <p14:xfrm>
              <a:off x="8609538" y="3657600"/>
              <a:ext cx="579240" cy="118908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F292C50B-33EE-643C-98EE-34205124E6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1538" y="3639960"/>
                <a:ext cx="614880" cy="12247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부제목 2">
            <a:extLst>
              <a:ext uri="{FF2B5EF4-FFF2-40B4-BE49-F238E27FC236}">
                <a16:creationId xmlns:a16="http://schemas.microsoft.com/office/drawing/2014/main" id="{4B7BE013-7166-7D8E-3452-BB6E59751AE7}"/>
              </a:ext>
            </a:extLst>
          </p:cNvPr>
          <p:cNvSpPr txBox="1">
            <a:spLocks/>
          </p:cNvSpPr>
          <p:nvPr/>
        </p:nvSpPr>
        <p:spPr>
          <a:xfrm>
            <a:off x="0" y="4580125"/>
            <a:ext cx="5801265" cy="389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Byte</a:t>
            </a:r>
            <a:r>
              <a:rPr lang="ko-KR" altLang="en-US" dirty="0"/>
              <a:t>단위출력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EF2CF030-8963-1CE8-970F-E3D7C2314D5A}"/>
              </a:ext>
            </a:extLst>
          </p:cNvPr>
          <p:cNvSpPr txBox="1">
            <a:spLocks/>
          </p:cNvSpPr>
          <p:nvPr/>
        </p:nvSpPr>
        <p:spPr>
          <a:xfrm>
            <a:off x="4952100" y="4017389"/>
            <a:ext cx="5801265" cy="389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String</a:t>
            </a:r>
            <a:r>
              <a:rPr lang="ko-KR" altLang="en-US" dirty="0"/>
              <a:t>단위출력</a:t>
            </a:r>
          </a:p>
        </p:txBody>
      </p:sp>
      <p:sp>
        <p:nvSpPr>
          <p:cNvPr id="39" name="부제목 2">
            <a:extLst>
              <a:ext uri="{FF2B5EF4-FFF2-40B4-BE49-F238E27FC236}">
                <a16:creationId xmlns:a16="http://schemas.microsoft.com/office/drawing/2014/main" id="{ACC98127-4DC6-5928-D6CD-FFDE4E99FB02}"/>
              </a:ext>
            </a:extLst>
          </p:cNvPr>
          <p:cNvSpPr txBox="1">
            <a:spLocks/>
          </p:cNvSpPr>
          <p:nvPr/>
        </p:nvSpPr>
        <p:spPr>
          <a:xfrm>
            <a:off x="5708905" y="273417"/>
            <a:ext cx="5801265" cy="389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Character</a:t>
            </a:r>
            <a:r>
              <a:rPr lang="ko-KR" altLang="en-US" dirty="0"/>
              <a:t>단위출력</a:t>
            </a:r>
          </a:p>
        </p:txBody>
      </p:sp>
    </p:spTree>
    <p:extLst>
      <p:ext uri="{BB962C8B-B14F-4D97-AF65-F5344CB8AC3E}">
        <p14:creationId xmlns:p14="http://schemas.microsoft.com/office/powerpoint/2010/main" val="140549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010E-7208-7B84-82AE-98A1F83BD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27168" y="1831437"/>
            <a:ext cx="9144000" cy="2387600"/>
          </a:xfrm>
        </p:spPr>
        <p:txBody>
          <a:bodyPr/>
          <a:lstStyle/>
          <a:p>
            <a:r>
              <a:rPr lang="ko-KR" altLang="en-US" dirty="0" err="1"/>
              <a:t>파일입출력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F5E07-CE04-27DC-1887-714A1A838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B34DB4-96C6-7954-3CCB-169A2F6A6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8038" cy="27338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D50ED4-ABFD-EFE2-243C-BF4469E4A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845" y="212227"/>
            <a:ext cx="7355931" cy="576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4F83CB-B646-6BEC-47DA-802DBDAE0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768" y="841047"/>
            <a:ext cx="1694615" cy="12266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4279F5-7341-3B0A-8D41-60F7839E0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750" y="2067746"/>
            <a:ext cx="7004538" cy="19149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9AA1F90-3E30-0AB6-1AA6-710FEAE2DFC4}"/>
                  </a:ext>
                </a:extLst>
              </p14:cNvPr>
              <p14:cNvContentPartPr/>
              <p14:nvPr/>
            </p14:nvContentPartPr>
            <p14:xfrm>
              <a:off x="5029172" y="2268194"/>
              <a:ext cx="3775320" cy="532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9AA1F90-3E30-0AB6-1AA6-710FEAE2DF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5532" y="2160194"/>
                <a:ext cx="3882960" cy="268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E07CEF8-0FEA-241D-0917-997D654B5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" y="4101970"/>
            <a:ext cx="6336485" cy="24363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51F9E9-1823-6CA4-C3D0-7AAE42F86E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4832" y="4311211"/>
            <a:ext cx="5837552" cy="10907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5E5FCA-EA12-FD78-17C8-6779409467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7045" y="6016953"/>
            <a:ext cx="6223622" cy="1488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46D09CF-FE19-9B61-4B9A-37610C1FD2EE}"/>
                  </a:ext>
                </a:extLst>
              </p14:cNvPr>
              <p14:cNvContentPartPr/>
              <p14:nvPr/>
            </p14:nvContentPartPr>
            <p14:xfrm>
              <a:off x="5966086" y="770400"/>
              <a:ext cx="1648440" cy="1123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46D09CF-FE19-9B61-4B9A-37610C1FD2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12086" y="662400"/>
                <a:ext cx="1756080" cy="133956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F4E59124-982F-8EE3-CFF3-587B1287E0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2850" y="1660319"/>
            <a:ext cx="1673152" cy="3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30ED7D8A-1920-AD49-84EB-74869AF1E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677" y="652248"/>
            <a:ext cx="9144000" cy="2306637"/>
          </a:xfrm>
        </p:spPr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00F2A-4999-1C67-D0A9-E0B86C08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39" y="-272960"/>
            <a:ext cx="6850601" cy="3231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698823-148D-1F3D-43EF-35EE7D2D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11" y="-579436"/>
            <a:ext cx="6642641" cy="165576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D9F5E07-CE04-27DC-1887-714A1A838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262" y="1411195"/>
            <a:ext cx="10275277" cy="1269539"/>
          </a:xfrm>
        </p:spPr>
        <p:txBody>
          <a:bodyPr>
            <a:normAutofit/>
          </a:bodyPr>
          <a:lstStyle/>
          <a:p>
            <a:r>
              <a:rPr lang="ko-KR" altLang="en-US" dirty="0"/>
              <a:t>윈도우는 </a:t>
            </a:r>
            <a:r>
              <a:rPr lang="en-US" altLang="ko-KR" dirty="0"/>
              <a:t>/r</a:t>
            </a:r>
            <a:r>
              <a:rPr lang="ko-KR" altLang="en-US" dirty="0"/>
              <a:t>같은 문자를 추가해야 노트패드 같은 에디터에서</a:t>
            </a:r>
            <a:endParaRPr lang="en-US" altLang="ko-KR" dirty="0"/>
          </a:p>
          <a:p>
            <a:r>
              <a:rPr lang="ko-KR" altLang="en-US" dirty="0" err="1"/>
              <a:t>줄바꿈이</a:t>
            </a:r>
            <a:r>
              <a:rPr lang="ko-KR" altLang="en-US" dirty="0"/>
              <a:t> 적용됨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4761F-C7FB-F023-16CA-58DDA006C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709" y="2958885"/>
            <a:ext cx="5961613" cy="4198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5357A24-317A-77FE-49D8-B9396114BF9A}"/>
                  </a:ext>
                </a:extLst>
              </p14:cNvPr>
              <p14:cNvContentPartPr/>
              <p14:nvPr/>
            </p14:nvContentPartPr>
            <p14:xfrm>
              <a:off x="1001852" y="2988554"/>
              <a:ext cx="853920" cy="71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5357A24-317A-77FE-49D8-B9396114BF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212" y="2880914"/>
                <a:ext cx="961560" cy="2872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1722EC02-6D92-B66C-DD84-5740541A7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209" y="3050088"/>
            <a:ext cx="6372330" cy="323184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6062E5-5C2D-2E98-64B3-431CC7C403C3}"/>
              </a:ext>
            </a:extLst>
          </p:cNvPr>
          <p:cNvGrpSpPr/>
          <p:nvPr/>
        </p:nvGrpSpPr>
        <p:grpSpPr>
          <a:xfrm>
            <a:off x="5093197" y="4184834"/>
            <a:ext cx="740880" cy="393480"/>
            <a:chOff x="5093197" y="4184834"/>
            <a:chExt cx="740880" cy="393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593FBD8-123C-5E51-26F2-B0C74DD3CA9A}"/>
                    </a:ext>
                  </a:extLst>
                </p14:cNvPr>
                <p14:cNvContentPartPr/>
                <p14:nvPr/>
              </p14:nvContentPartPr>
              <p14:xfrm>
                <a:off x="5093197" y="4413434"/>
                <a:ext cx="67392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593FBD8-123C-5E51-26F2-B0C74DD3CA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75557" y="4395434"/>
                  <a:ext cx="709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3EAC7E3-1A12-7C18-3B5A-2D9D209BCBA6}"/>
                    </a:ext>
                  </a:extLst>
                </p14:cNvPr>
                <p14:cNvContentPartPr/>
                <p14:nvPr/>
              </p14:nvContentPartPr>
              <p14:xfrm>
                <a:off x="5521237" y="4184834"/>
                <a:ext cx="312840" cy="393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3EAC7E3-1A12-7C18-3B5A-2D9D209BCB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03237" y="4166834"/>
                  <a:ext cx="34848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006508-3DF5-3AF2-583C-01E615331AE8}"/>
              </a:ext>
            </a:extLst>
          </p:cNvPr>
          <p:cNvGrpSpPr/>
          <p:nvPr/>
        </p:nvGrpSpPr>
        <p:grpSpPr>
          <a:xfrm>
            <a:off x="3446557" y="2637914"/>
            <a:ext cx="695880" cy="707040"/>
            <a:chOff x="3446557" y="2637914"/>
            <a:chExt cx="695880" cy="707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1684ACA-D2E4-9A18-A6A7-FB36D6B96B54}"/>
                    </a:ext>
                  </a:extLst>
                </p14:cNvPr>
                <p14:cNvContentPartPr/>
                <p14:nvPr/>
              </p14:nvContentPartPr>
              <p14:xfrm>
                <a:off x="3636997" y="2637914"/>
                <a:ext cx="407520" cy="5306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1684ACA-D2E4-9A18-A6A7-FB36D6B96B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18997" y="2620274"/>
                  <a:ext cx="4431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65ECC9D-2E0C-E2B9-9B03-96A9090ACEE2}"/>
                    </a:ext>
                  </a:extLst>
                </p14:cNvPr>
                <p14:cNvContentPartPr/>
                <p14:nvPr/>
              </p14:nvContentPartPr>
              <p14:xfrm>
                <a:off x="3446557" y="2883794"/>
                <a:ext cx="695880" cy="461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65ECC9D-2E0C-E2B9-9B03-96A9090ACE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28917" y="2866154"/>
                  <a:ext cx="731520" cy="496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2864065-B934-FED7-ABBC-855817469F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84038" y="2411514"/>
            <a:ext cx="6372331" cy="64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0127524-86B5-67BD-33B9-1B9BA1D9D3D5}"/>
                  </a:ext>
                </a:extLst>
              </p14:cNvPr>
              <p14:cNvContentPartPr/>
              <p14:nvPr/>
            </p14:nvContentPartPr>
            <p14:xfrm>
              <a:off x="7473517" y="3482114"/>
              <a:ext cx="119232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0127524-86B5-67BD-33B9-1B9BA1D9D3D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19517" y="3374114"/>
                <a:ext cx="1299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99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010E-7208-7B84-82AE-98A1F83BD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F5E07-CE04-27DC-1887-714A1A838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BC9B8A-465F-8DB5-70B3-4D144626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2369" y="0"/>
            <a:ext cx="6901962" cy="5521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F5B5E2-74CE-686A-AF88-5FE23FE7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28" y="-984738"/>
            <a:ext cx="4551532" cy="618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EF69DF-F24E-173E-0498-FB3B3F686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128176"/>
            <a:ext cx="5826369" cy="5234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6A03A08-7DEB-CDB0-EC5D-D7EA34F6CDBC}"/>
                  </a:ext>
                </a:extLst>
              </p14:cNvPr>
              <p14:cNvContentPartPr/>
              <p14:nvPr/>
            </p14:nvContentPartPr>
            <p14:xfrm>
              <a:off x="5152486" y="1793714"/>
              <a:ext cx="600480" cy="72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6A03A08-7DEB-CDB0-EC5D-D7EA34F6CD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4486" y="1776074"/>
                <a:ext cx="6361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1EE9F72-0A59-F7EC-8C63-042B7CCA54AA}"/>
                  </a:ext>
                </a:extLst>
              </p14:cNvPr>
              <p14:cNvContentPartPr/>
              <p14:nvPr/>
            </p14:nvContentPartPr>
            <p14:xfrm>
              <a:off x="5204686" y="2092154"/>
              <a:ext cx="1061640" cy="734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1EE9F72-0A59-F7EC-8C63-042B7CCA54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7046" y="2074154"/>
                <a:ext cx="109728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8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010E-7208-7B84-82AE-98A1F83BD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F5E07-CE04-27DC-1887-714A1A838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AF847-7B0A-2CC2-EE1D-08C58CB0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689" y="-2021349"/>
            <a:ext cx="3730622" cy="1626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D0D78-B715-7388-7302-D20C99E0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" y="-2809"/>
            <a:ext cx="7299420" cy="4136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DBB6B1-5DBF-10C2-C573-AF086B364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918" y="3299672"/>
            <a:ext cx="7008566" cy="436564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270724-32F0-379C-0749-AC0A2235493A}"/>
              </a:ext>
            </a:extLst>
          </p:cNvPr>
          <p:cNvGrpSpPr/>
          <p:nvPr/>
        </p:nvGrpSpPr>
        <p:grpSpPr>
          <a:xfrm>
            <a:off x="4071877" y="3745274"/>
            <a:ext cx="740880" cy="1040400"/>
            <a:chOff x="4071877" y="3745274"/>
            <a:chExt cx="740880" cy="10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A4E2C9F-EEB0-D6DF-DF99-86B75A4D15BE}"/>
                    </a:ext>
                  </a:extLst>
                </p14:cNvPr>
                <p14:cNvContentPartPr/>
                <p14:nvPr/>
              </p14:nvContentPartPr>
              <p14:xfrm>
                <a:off x="4071877" y="3904034"/>
                <a:ext cx="650160" cy="881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A4E2C9F-EEB0-D6DF-DF99-86B75A4D15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54237" y="3886034"/>
                  <a:ext cx="68580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8EAB3D5-7545-8DB6-E202-9601CD9EFB72}"/>
                    </a:ext>
                  </a:extLst>
                </p14:cNvPr>
                <p14:cNvContentPartPr/>
                <p14:nvPr/>
              </p14:nvContentPartPr>
              <p14:xfrm>
                <a:off x="4389397" y="3745274"/>
                <a:ext cx="423360" cy="641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8EAB3D5-7545-8DB6-E202-9601CD9EFB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71397" y="3727634"/>
                  <a:ext cx="459000" cy="67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05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010E-7208-7B84-82AE-98A1F83BD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F5E07-CE04-27DC-1887-714A1A838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81E6A4-342B-5CB3-5A7C-C1B23193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44110"/>
            <a:ext cx="9807773" cy="4473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BBAF9D-2E0A-3E12-0FE0-0AF3615C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5992"/>
            <a:ext cx="8762116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010E-7208-7B84-82AE-98A1F83BD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F5E07-CE04-27DC-1887-714A1A838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6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파일입출력</vt:lpstr>
      <vt:lpstr>.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4542</dc:creator>
  <cp:lastModifiedBy>4542</cp:lastModifiedBy>
  <cp:revision>17</cp:revision>
  <dcterms:created xsi:type="dcterms:W3CDTF">2023-03-24T10:42:52Z</dcterms:created>
  <dcterms:modified xsi:type="dcterms:W3CDTF">2023-03-26T04:48:55Z</dcterms:modified>
</cp:coreProperties>
</file>