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979263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149585"/>
                <a:gridCol w="1270972"/>
                <a:gridCol w="1270972"/>
                <a:gridCol w="1270972"/>
                <a:gridCol w="1270972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grade AEs, any cause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 (74.6%)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 (73.1%)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 (78.0%)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301 (75.2%)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 (64.2%)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 (63.4%)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 (69.7%)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263 (65.8%)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Grade 3-4 AEs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(19.4%)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(23.1%)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 (22.0%)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 (21.5%)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(13.4%)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(11.4%)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(11.5%)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Grade 5 AE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 (63.4%)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 (59.7%)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 (65.9%)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252 (63.0%)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discontinuation from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 (16.4%)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 (15.7%)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 (21.2%)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 (17.8%)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summary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984478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149585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drug X reduction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 (30.6%)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 (27.6%)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121 (30.2%)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drug X interruption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summary table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2024-11-13T01:28:35Z</dcterms:modified>
</cp:coreProperties>
</file>