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43757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0499"/>
                <a:gridCol w="1260499"/>
                <a:gridCol w="1260499"/>
                <a:gridCol w="1260499"/>
                <a:gridCol w="1260499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2024-11-13T01:28:27Z</dcterms:modified>
</cp:coreProperties>
</file>