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79263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grade AEs, any cause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 (74.6%)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98 (73.1%)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301 (75.2%)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(64.2%)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(69.7%)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263 (65.8%)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3-4 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 (22.0%)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(11.5%)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 5 AE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SAEs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 (63.4%)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(59.7%)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87 (65.9%)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252 (63.0%)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Related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180 (45.0%)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discontinuation from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 (17.8%)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98447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149585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reduction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(30.6%)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(30.2%)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AE leading to drug X interruption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summary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2024-11-14T11:08:17Z</dcterms:modified>
</cp:coreProperties>
</file>