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565974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986594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 (61.2%)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(53%)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231 (57.8%)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 (41%)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 (47%)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 (42.2%)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38075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 - Max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21.0 - 50.0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21.0 - 62.0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07938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Race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ASIAN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 (50.7%)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 (50%)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 (55.3%)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208 (52%)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BLACK OR AFRICAN AMERICAN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(23.1%)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 (20.9%)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 (24.2%)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 (22.8%)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WHITE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 (20.1%)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(19.4%)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 (15.9%)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(18.5%)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565974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986594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07938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Race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AMERICAN INDIAN OR ALASKA NATIVE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(8.2%)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 (6.2%)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MULTIPLE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NATIVE HAWAIIAN OR OTHER PACIFIC ISLANDER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OTHER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UNKNOWN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 (cont.)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560758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986594"/>
                <a:gridCol w="1270972"/>
                <a:gridCol w="1270972"/>
                <a:gridCol w="1270972"/>
                <a:gridCol w="1270972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Ethnicity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NOT REPORTED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(8.3%)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 (6.8%)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HISPANIC OR LATINO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 (11.2%)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 (13.4%)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 (11.4%)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(12%)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NOT HISPANIC OR LATINO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104 (77.6%)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 (76.9%)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101 (76.5%)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308 (77%)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UNKNOWN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(6.7%)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 (3.8%)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 (4.2%)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39638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Country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(55.2%)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 (60.4%)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219 (54.8%)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 (12.9%)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 (10%)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 (5.2%)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 (7.5%)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PAK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 (9%)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(6.7%)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 (cont.)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565974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986594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39638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Country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NGA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 (5.2%)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(8.3%)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(6.5%)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RUS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 (3.7%)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 (4.8%)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JPN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 (3.7%)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(6.8%)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GBR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 (1.5%)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 (1.5%)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2024-11-14T11:08:22Z</dcterms:modified>
</cp:coreProperties>
</file>