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 (58.2%)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 (56.0%)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 (35.4%)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B.2.2.3.1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 (40.3%)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102 (38.1%)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 (32.8%)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 (34.7%)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 (54.5%)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C.1.1.1.3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2024-11-11T06:13:11Z</dcterms:modified>
</cp:coreProperties>
</file>