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79263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grade AEs, any cause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 (74.6%)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 (73.1%)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301 (75.2%)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(64.2%)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(69.7%)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263 (65.8%)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3-4 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 (22.0%)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(21.5%)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(11.5%)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5 AE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 (59.7%)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 (65.9%)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252 (63.0%)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discontinuation from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 (17.8%)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8447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reduction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 (30.6%)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 (30.2%)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interruption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2024-11-11T06:13:13Z</dcterms:modified>
</cp:coreProperties>
</file>