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084720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720066"/>
                <a:gridCol w="1260499"/>
                <a:gridCol w="1260499"/>
                <a:gridCol w="1260499"/>
                <a:gridCol w="1260499"/>
                <a:gridCol w="1260499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 (61.2%)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(53%)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 (41%)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 (47%)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8075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21.0 - 50.0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21.0 - 62.0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079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Race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 (50.7%)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 (50%)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 (55.3%)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208 (52%)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208 (52%)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BLACK OR AFRICAN AMERICAN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(20.9%)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 (24.2%)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 (22.8%)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 (22.8%)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WHITE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 (20.1%)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(19.4%)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(15.9%)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(18.5%)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(18.5%)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295400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720066"/>
                <a:gridCol w="1176227"/>
                <a:gridCol w="1176227"/>
                <a:gridCol w="1176227"/>
                <a:gridCol w="1176227"/>
                <a:gridCol w="1176227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79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Race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AMERICAN INDIAN OR ALASKA NATIVE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 (6.2%)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 (6.2%)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MULTIPLE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NATIVE HAWAIIAN OR OTHER PACIFIC ISLANDER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OTHER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UNKNOWN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079504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720066"/>
                <a:gridCol w="1262585"/>
                <a:gridCol w="1262585"/>
                <a:gridCol w="1262585"/>
                <a:gridCol w="1262585"/>
                <a:gridCol w="126258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Ethnicity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NOT REPORTED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 (6.8%)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 (6.8%)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HISPANIC OR LATINO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(13.4%)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(12%)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(12%)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NOT HISPANIC OR LATINO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 (77.6%)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(76.9%)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101 (76.5%)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308 (77%)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308 (77%)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UNKNOWN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 (4.2%)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 (4.2%)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96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Country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(55.2%)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 (60.4%)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219 (54.8%)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219 (54.8%)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 (12.9%)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 (10%)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 (10%)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PAK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 (9%)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084720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720066"/>
                <a:gridCol w="1260499"/>
                <a:gridCol w="1260499"/>
                <a:gridCol w="1260499"/>
                <a:gridCol w="1260499"/>
                <a:gridCol w="1260499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396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Country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NGA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RUS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 (4.8%)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 (4.8%)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JPN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GBR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 (1.5%)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 (1.5%)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2024-11-13T02:16:29Z</dcterms:modified>
</cp:coreProperties>
</file>