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 (29.1%)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(27.2%)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with Difference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with Difference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2024-11-11T06:23:05Z</dcterms:modified>
</cp:coreProperties>
</file>