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3064227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175133"/>
                <a:gridCol w="1296138"/>
                <a:gridCol w="1296138"/>
                <a:gridCol w="1296138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Responders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With subsequent event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 (52.3%)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(Months, 95% CI)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 (9.3, NA)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 (9.4, NA)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9.4 (7.6, NA)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DOR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2024-11-11T06:23:19Z</dcterms:modified>
</cp:coreProperties>
</file>