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3052097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1014348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 (61.2%)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 (53%)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231 (57.8%)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 (41%)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 (47%)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 (42.2%)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38075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 - Max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21.0 - 50.0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21.0 - 62.0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2024-11-11T06:22:57Z</dcterms:modified>
</cp:coreProperties>
</file>