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42489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780359"/>
                <a:gridCol w="1031666"/>
                <a:gridCol w="1031666"/>
                <a:gridCol w="1031666"/>
                <a:gridCol w="1031666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(30.6%)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 (29.1%)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(29.9%)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122 (30.5%)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 (32.0%)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 (28.0%)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 (27.8%)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B.2.2.3.1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 (29.9%)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 (29.1%)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123 (30.8%)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 (29.1%)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 (27.2%)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 (29.8%)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Adverse Events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42489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780359"/>
                <a:gridCol w="1031666"/>
                <a:gridCol w="1031666"/>
                <a:gridCol w="1031666"/>
                <a:gridCol w="1031666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C.1.1.1.3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 (26.5%)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(20.9%)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(23.9%)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112 (28.0%)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(23.9%)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 (30.0%)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112 (28.0%)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133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Adverse Events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2024-11-12T23:20:28Z</dcterms:modified>
</cp:coreProperties>
</file>