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642489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780359"/>
                <a:gridCol w="1031666"/>
                <a:gridCol w="1031666"/>
                <a:gridCol w="1031666"/>
                <a:gridCol w="1031666"/>
              </a:tblGrid>
              <a:tr h="26811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MedDRA System Organ Class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MedDRA Preferred Term 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A.1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A.1.1.1.1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 (33.6%)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(23.1%)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 (28.4%)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128 (32.0%)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B.2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B.2.1.2.1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 (29.1%)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 (25.4%)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 (27.2%)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119 (29.8%)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C.2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C.2.1.2.1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 (20.9%)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 (26.9%)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(23.9%)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112 (28.0%)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D.1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 (31.3%)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 (23.9%)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(27.6%)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120 (30.0%)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D.1.1.4.2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 (28.4%)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 (25.4%)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 (26.9%)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112 (28.0%)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Adverse Events with Difference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642489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780359"/>
                <a:gridCol w="1031666"/>
                <a:gridCol w="1031666"/>
                <a:gridCol w="1031666"/>
                <a:gridCol w="1031666"/>
              </a:tblGrid>
              <a:tr h="26811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MedDRA System Organ Class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MedDRA Preferred Term 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D.2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D.2.1.5.3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 (27.6%)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 (31.0%)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133 (33.2%)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Adverse Events with Difference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2024-11-12T23:20:25Z</dcterms:modified>
</cp:coreProperties>
</file>