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A.1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78 (58.2%)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 (56.0%)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A.1.1.1.1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45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 (35.4%)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153 (57.1%)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B.2.2.3.1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54 (40.3%)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102 (38.1%)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44 (32.8%)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93 (34.7%)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146 (54.5%)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50 (37.3%)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92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D.1.1.4.2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 (31.3%)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 (33.6%)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862526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2977693"/>
                <a:gridCol w="1163085"/>
                <a:gridCol w="1163085"/>
                <a:gridCol w="1163085"/>
              </a:tblGrid>
              <a:tr h="268114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MedDRA System Organ Class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  MedDRA Preferred Term N (%)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(N=268)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D.2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D.2.1.5.3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58 (43.3%)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105 (39.2%)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B.1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B.1.1.1.1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47 (35.1%)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49 (36.6%)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96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C.1.1.1.3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43 (32.1%)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46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89 (33.2%)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cl C.2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dcd C.2.1.2.1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(35.8%)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83 (31.0%)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AE event table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2024-11-12T16:56:06Z</dcterms:modified>
</cp:coreProperties>
</file>