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76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39 (29.1%)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(27.2%)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(23.9%)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38 (28.4%)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 (25.4%)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 (26.9%)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37 (27.6%)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Adverse Events with Difference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2024-11-12T16:56:01Z</dcterms:modified>
</cp:coreProperties>
</file>