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875-EF3E-8367-7585-F02D0CC7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21AE-CD86-A732-DFC6-98EBE18A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53-88C9-2ADA-305E-3525623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BFA-6E65-2D54-AA8A-94318D4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B26-87DD-572F-2C11-78206EAF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CED-F055-ACC0-90D2-0DD51A4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7499-956C-4EC9-6B45-6CE997D3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71E9-CADF-C4A2-5992-973E9AF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B30-B0F3-446E-7335-0EF2E58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68A-C3C3-F4B1-7785-91133C3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5434-C89B-F0DD-5208-771A308F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B47F-2BF7-0203-FF45-28C267A2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6BEF-ADC2-AE87-4161-8DCB919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9D1-5DB4-84C0-BE18-3705CBA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7A1-3284-4EA7-B79E-3E33485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DF6-2EAB-CE18-FFD2-54A1142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F6C5-1CB4-960B-5581-7B245B72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694A-DBDB-F6E3-839C-0487544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3C0-A599-216F-3B13-E2AB88D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4DE7-2F97-D9FB-5919-C932532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6FD-B170-61DD-1402-52A38F1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37BA-D3C4-7995-1623-C53B7796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62D2-C265-E74D-49A5-2512D46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958-991A-049A-4C28-46C616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E90-9345-7C7B-4316-C4DAAD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0BA-8CD5-CC8F-4510-34EE4C9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040-8AE9-42D9-0DEB-4DC3CA7C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C9A-DB39-F262-6518-C0CCE2D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5C3-34C6-6742-60EB-E2E4F1B2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D8F6-2227-B976-99F6-C03A320B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8C1-8010-C781-9997-ACC2FC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E12-B9AC-2BA3-DADE-230AEC9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43B6-700E-3494-4BA7-AD8BC63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BA5B-E88E-73A6-46BE-2F561711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0A93-86B7-DD90-FEDC-9AA662B1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3C4-CC8B-83E2-0A09-FCB70C0F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B61D-FC51-3838-B72A-A51920C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B4A9-30A2-9398-54C1-D46E678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4467-5850-E3A9-4A2D-0241FE9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A79-22D5-936E-83D1-E576B6A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D769-42F7-5B5C-3D61-04911F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5E3D-E26D-DE8B-399D-B15F712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AA5-F1EB-62B6-8AE3-24223F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F1D6-D940-D6A6-BF4B-10843F9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6BC7-5F6A-04F4-96EA-E16EE0E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5DE7-5996-90EB-6C79-ED76A11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BA-9BC7-6262-8047-EFAB0F81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DCE-F3B6-B2DA-2675-89CB2804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ED25-BEBA-525E-1095-C6D65CE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FD03-080C-8731-7FA8-F2E3DAE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6407-D1E3-EAC3-F91A-153226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54F-3735-F92E-79C5-4821CE4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84E4-BF25-2BE1-47F8-47EEB20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66FE-9523-BEA9-1C65-1C2835E9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A31-06FE-791E-40E0-CC91357A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756-9861-F00D-00DF-BD11621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5E53-F919-633D-1057-8A64C6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3D36-49C1-C55E-91AB-59FDEF8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C411-1EAB-ED4C-6025-B22C896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6807-DA91-412B-AABC-AB8F287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6DC-0395-7D9D-371A-949BF0C3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A419-1C61-065E-13EA-B1FF9655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AFDF-80EC-923F-424F-628F2A0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5A7-604E-4298-8922-B8C2979C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562-08DD-9291-305A-AEC5762B1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3052097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1014348"/>
                <a:gridCol w="1268365"/>
                <a:gridCol w="1268365"/>
                <a:gridCol w="1268365"/>
                <a:gridCol w="1268365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(N=400)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09500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 (59%)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 (61.2%)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 (53%)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231 (57.8%)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 (41%)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 (38.8%)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 (47%)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169 (42.2%)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38075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Age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Median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Min - Max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21.0 - 50.0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21.0 - 62.0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20.0 - 69.0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20.0 - 69.0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Demographic slide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Zhu, Joe {TSCG~SHANGHAI}</dc:creator>
  <cp:lastModifiedBy/>
  <cp:revision>1</cp:revision>
  <dcterms:created xsi:type="dcterms:W3CDTF">2024-11-11T03:18:00Z</dcterms:created>
  <dcterms:modified xsi:type="dcterms:W3CDTF">2024-11-12T16:55:54Z</dcterms:modified>
</cp:coreProperties>
</file>