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(58.2%)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(56.0%)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 (35.4%)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 (40.3%)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 (38.1%)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(32.8%)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 (34.7%)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(54.5%)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2024-11-11T06:30:21Z</dcterms:modified>
</cp:coreProperties>
</file>