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83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presProps" Target="presProps.xml"/>
<Relationship Id="rId2" Type="http://schemas.openxmlformats.org/officeDocument/2006/relationships/slide" Target="slides/slide1.xml"/>
<Relationship Id="rId1" Type="http://schemas.openxmlformats.org/officeDocument/2006/relationships/slideMaster" Target="slideMasters/slideMaster1.xml"/>
<Relationship Id="rId6" Type="http://schemas.openxmlformats.org/officeDocument/2006/relationships/tableStyles" Target="tableStyles.xml"/>
<Relationship Id="rId5" Type="http://schemas.openxmlformats.org/officeDocument/2006/relationships/theme" Target="theme/theme1.xml"/>
<Relationship Id="rId4" Type="http://schemas.openxmlformats.org/officeDocument/2006/relationships/viewProps" Target="viewProps.xml"/>
<Relationship Id="rId7" Type="http://schemas.openxmlformats.org/officeDocument/2006/relationships/slide" Target="slides/slide2.xml"/>
<Relationship Id="rId8" Type="http://schemas.openxmlformats.org/officeDocument/2006/relationships/slide" Target="slides/slide3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B0875-EF3E-8367-7585-F02D0CC77C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7721AE-CD86-A732-DFC6-98EBE18AE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C9A53-88C9-2ADA-305E-35256231D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72BFA-6E65-2D54-AA8A-94318D48E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20B26-87DD-572F-2C11-78206EAF0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63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2DCED-F055-ACC0-90D2-0DD51A4E9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F97499-956C-4EC9-6B45-6CE997D344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571E9-CADF-C4A2-5992-973E9AF5D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59B30-B0F3-446E-7335-0EF2E584A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8868A-C3C3-F4B1-7785-91133C3D7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198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F25434-C89B-F0DD-5208-771A308FC0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93B47F-2BF7-0203-FF45-28C267A241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36BEF-ADC2-AE87-4161-8DCB9194C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6C9D1-5DB4-84C0-BE18-3705CBA78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337A1-3284-4EA7-B79E-3E33485AC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039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D7DF6-2EAB-CE18-FFD2-54A1142B2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9F6C5-1CB4-960B-5581-7B245B721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E694A-DBDB-F6E3-839C-0487544A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FD3C0-A599-216F-3B13-E2AB88DF1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84DE7-2F97-D9FB-5919-C932532C4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038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256FD-B170-61DD-1402-52A38F16F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1437BA-D3C4-7995-1623-C53B77961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862D2-C265-E74D-49A5-2512D46E4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D3958-991A-049A-4C28-46C616CFE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12E90-9345-7C7B-4316-C4DAAD13F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526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910BA-8CD5-CC8F-4510-34EE4C9EE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9B040-8AE9-42D9-0DEB-4DC3CA7CDB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C59C9A-DB39-F262-6518-C0CCE2D2A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3205C3-34C6-6742-60EB-E2E4F1B27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FDD8F6-2227-B976-99F6-C03A320BE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95E8C1-8010-C781-9997-ACC2FC249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41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1EE12-B9AC-2BA3-DADE-230AEC9F7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843B6-700E-3494-4BA7-AD8BC6365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9EBA5B-E88E-73A6-46BE-2F561711C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2C0A93-86B7-DD90-FEDC-9AA662B1A9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5E83C4-CC8B-83E2-0A09-FCB70C0F08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5FB61D-FC51-3838-B72A-A51920C6C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D8B4A9-30A2-9398-54C1-D46E67818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434467-5850-E3A9-4A2D-0241FE994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673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E7A79-22D5-936E-83D1-E576B6A17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7D769-42F7-5B5C-3D61-04911FE9E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355E3D-E26D-DE8B-399D-B15F712F4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C6AAA5-F1EB-62B6-8AE3-24223F592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287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E6F1D6-D940-D6A6-BF4B-10843F98F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B96BC7-5F6A-04F4-96EA-E16EE0E85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CC5DE7-5996-90EB-6C79-ED76A1104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15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809BA-9BC7-6262-8047-EFAB0F81A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85DCE-F3B6-B2DA-2675-89CB28042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29ED25-BEBA-525E-1095-C6D65CED7F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EBFD03-080C-8731-7FA8-F2E3DAE7A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ED6407-D1E3-EAC3-F91A-1532268CF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16054F-3735-F92E-79C5-4821CE431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834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884E4-BF25-2BE1-47F8-47EEB20C9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CA66FE-9523-BEA9-1C65-1C2835E91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1A8A31-06FE-791E-40E0-CC91357A70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9A9756-9861-F00D-00DF-BD116218C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985E53-F919-633D-1057-8A64C6DF9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763D36-49C1-C55E-91AB-59FDEF8E0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874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1C411-1EAB-ED4C-6025-B22C8961A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D6807-DA91-412B-AABC-AB8F2875F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1C6DC-0395-7D9D-371A-949BF0C39B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1A419-1C61-065E-13EA-B1FF965564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9AFDF-80EC-923F-424F-628F2A0A80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204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895A7-604E-4298-8922-B8C2979C2C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CE5562-08DD-9291-305A-AEC5762B11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62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"/>
          <p:cNvGraphicFramePr>
            <a:graphicFrameLocks noGrp="true"/>
          </p:cNvGraphicFramePr>
          <p:nvPr/>
        </p:nvGraphicFramePr>
        <p:xfrm rot="0">
          <a:off x="2862526" y="1165860"/>
          <a:ext cx="3657600" cy="2743200"/>
        </p:xfrm>
        <a:graphic>
          <a:graphicData uri="http://schemas.openxmlformats.org/drawingml/2006/table">
            <a:tbl>
              <a:tblPr/>
              <a:tblGrid>
                <a:gridCol w="2977693"/>
                <a:gridCol w="1163085"/>
                <a:gridCol w="1163085"/>
                <a:gridCol w="1163085"/>
              </a:tblGrid>
              <a:tr h="268114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MedDRA System Organ Class</a:t>
                      </a:r>
                      <a:r>
                        <a:rPr cap="none" sz="1400" i="0" b="1" u="none" baseline="4000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A: Drug X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B: Placebo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All Patients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6733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  MedDRA Preferred Term N (%)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(N=268)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13519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cl A.1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dcd A.1.1.1.1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 (33.6%)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 (23.1%)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76 (28.4%)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13519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cl B.2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dcd B.2.1.2.1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39 (29.1%)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34 (25.4%)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73 (27.2%)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13519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cl C.2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dcd C.2.1.2.1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 (20.9%)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 (26.9%)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64 (23.9%)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13519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cl D.1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dcd D.1.1.1.1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 (31.3%)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32 (23.9%)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74 (27.6%)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dcd D.1.1.4.2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 (28.4%)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34 (25.4%)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72 (26.9%)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28600">
                <a:tc gridSpan="4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  <a:r>
                        <a:rPr cap="none" sz="1100" i="0" b="0" u="none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Confidential and for internal use only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;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500" i="0" b="0" u="none">
                <a:solidFill>
                  <a:srgbClr val="1C2B3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Adverse Events with Difference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"/>
          <p:cNvGraphicFramePr>
            <a:graphicFrameLocks noGrp="true"/>
          </p:cNvGraphicFramePr>
          <p:nvPr/>
        </p:nvGraphicFramePr>
        <p:xfrm rot="0">
          <a:off x="2862526" y="1165860"/>
          <a:ext cx="3657600" cy="2743200"/>
        </p:xfrm>
        <a:graphic>
          <a:graphicData uri="http://schemas.openxmlformats.org/drawingml/2006/table">
            <a:tbl>
              <a:tblPr/>
              <a:tblGrid>
                <a:gridCol w="2977693"/>
                <a:gridCol w="1163085"/>
                <a:gridCol w="1163085"/>
                <a:gridCol w="1163085"/>
              </a:tblGrid>
              <a:tr h="268114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MedDRA System Organ Class</a:t>
                      </a:r>
                      <a:r>
                        <a:rPr cap="none" sz="1400" i="0" b="1" u="none" baseline="4000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A: Drug X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B: Placebo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All Patients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6733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  MedDRA Preferred Term N (%)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(N=268)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13519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cl D.2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dcd D.2.1.5.3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 (27.6%)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46 (34.3%)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 (31.0%)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28600">
                <a:tc gridSpan="4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  <a:r>
                        <a:rPr cap="none" sz="1100" i="0" b="0" u="none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Confidential and for internal use only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;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500" i="0" b="0" u="none">
                <a:solidFill>
                  <a:srgbClr val="1C2B3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Adverse Events with Difference (cont.)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>F. Hoffmann-La Roche,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>Zhu, Joe {TSCG~SHANGHAI}</dc:creator>
  <cp:lastModifiedBy/>
  <cp:revision>1</cp:revision>
  <dcterms:created xsi:type="dcterms:W3CDTF">2024-11-11T03:18:00Z</dcterms:created>
  <dcterms:modified xsi:type="dcterms:W3CDTF">2024-11-11T06:30:16Z</dcterms:modified>
</cp:coreProperties>
</file>