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231 (57.8%)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169 (42.2%)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34.00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208 (52%)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91 (22.8%)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(18.5%)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25 (6.2%)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0758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70972"/>
                <a:gridCol w="1270972"/>
                <a:gridCol w="1270972"/>
                <a:gridCol w="1270972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48 (12%)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308 (77%)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219 (54.8%)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40 (10%)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1565974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68365"/>
                <a:gridCol w="1268365"/>
                <a:gridCol w="1268365"/>
                <a:gridCol w="1268365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All Patients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6733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400" i="0" b="1" u="none">
                        <a:solidFill>
                          <a:srgbClr val="FFFFFF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(N=134)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(N=132)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(N=400)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(7.8%)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 (4.8%)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5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2024-11-11T06:30:28Z</dcterms:modified>
</cp:coreProperties>
</file>