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2.xml"/>
<Relationship Id="rId8" Type="http://schemas.openxmlformats.org/officeDocument/2006/relationships/slide" Target="slides/slide3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875-EF3E-8367-7585-F02D0CC77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721AE-CD86-A732-DFC6-98EBE18A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9A53-88C9-2ADA-305E-3525623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2BFA-6E65-2D54-AA8A-94318D48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0B26-87DD-572F-2C11-78206EAF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DCED-F055-ACC0-90D2-0DD51A4E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97499-956C-4EC9-6B45-6CE997D34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571E9-CADF-C4A2-5992-973E9AF5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9B30-B0F3-446E-7335-0EF2E584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868A-C3C3-F4B1-7785-91133C3D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25434-C89B-F0DD-5208-771A308FC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3B47F-2BF7-0203-FF45-28C267A24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6BEF-ADC2-AE87-4161-8DCB9194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C9D1-5DB4-84C0-BE18-3705CBA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37A1-3284-4EA7-B79E-3E33485A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7DF6-2EAB-CE18-FFD2-54A1142B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F6C5-1CB4-960B-5581-7B245B72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694A-DBDB-F6E3-839C-0487544A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D3C0-A599-216F-3B13-E2AB88DF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4DE7-2F97-D9FB-5919-C932532C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56FD-B170-61DD-1402-52A38F16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437BA-D3C4-7995-1623-C53B7796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62D2-C265-E74D-49A5-2512D46E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3958-991A-049A-4C28-46C616CF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2E90-9345-7C7B-4316-C4DAAD1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10BA-8CD5-CC8F-4510-34EE4C9E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B040-8AE9-42D9-0DEB-4DC3CA7CD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59C9A-DB39-F262-6518-C0CCE2D2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05C3-34C6-6742-60EB-E2E4F1B2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D8F6-2227-B976-99F6-C03A320B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5E8C1-8010-C781-9997-ACC2FC24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EE12-B9AC-2BA3-DADE-230AEC9F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43B6-700E-3494-4BA7-AD8BC636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EBA5B-E88E-73A6-46BE-2F561711C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C0A93-86B7-DD90-FEDC-9AA662B1A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E83C4-CC8B-83E2-0A09-FCB70C0F0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FB61D-FC51-3838-B72A-A51920C6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8B4A9-30A2-9398-54C1-D46E6781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34467-5850-E3A9-4A2D-0241FE99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7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7A79-22D5-936E-83D1-E576B6A1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D769-42F7-5B5C-3D61-04911FE9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55E3D-E26D-DE8B-399D-B15F712F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AAA5-F1EB-62B6-8AE3-24223F59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6F1D6-D940-D6A6-BF4B-10843F98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6BC7-5F6A-04F4-96EA-E16EE0E8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C5DE7-5996-90EB-6C79-ED76A110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09BA-9BC7-6262-8047-EFAB0F81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5DCE-F3B6-B2DA-2675-89CB2804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9ED25-BEBA-525E-1095-C6D65CED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BFD03-080C-8731-7FA8-F2E3DAE7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D6407-D1E3-EAC3-F91A-1532268C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054F-3735-F92E-79C5-4821CE43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3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84E4-BF25-2BE1-47F8-47EEB20C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A66FE-9523-BEA9-1C65-1C2835E9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A8A31-06FE-791E-40E0-CC91357A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A9756-9861-F00D-00DF-BD11621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85E53-F919-633D-1057-8A64C6DF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3D36-49C1-C55E-91AB-59FDEF8E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C411-1EAB-ED4C-6025-B22C8961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6807-DA91-412B-AABC-AB8F2875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C6DC-0395-7D9D-371A-949BF0C39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A419-1C61-065E-13EA-B1FF9655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AFDF-80EC-923F-424F-628F2A0A8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95A7-604E-4298-8922-B8C2979C2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5562-08DD-9291-305A-AEC5762B1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2862526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2977693"/>
                <a:gridCol w="1163085"/>
                <a:gridCol w="1163085"/>
                <a:gridCol w="1163085"/>
              </a:tblGrid>
              <a:tr h="26811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MedDRA System Organ Class</a:t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  MedDRA Preferred Term N (%)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(N=268)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A.1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78 (58.2%)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 (56.0%)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153 (57.1%)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A.1.1.1.2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A.1.1.1.1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 (37.3%)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 (33.6%)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 (35.4%)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B.2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 (59.0%)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 (55.2%)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153 (57.1%)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B.2.2.3.1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54 (40.3%)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102 (38.1%)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B.2.1.2.1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 (36.6%)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 (32.8%)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 (34.7%)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D.1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 (59.0%)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 (50.0%)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146 (54.5%)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D.1.1.1.1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 (37.3%)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 (31.3%)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 (34.3%)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D.1.1.4.2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 (31.3%)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 (33.6%)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28600">
                <a:tc gridSpan="4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AE event table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2862526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2977693"/>
                <a:gridCol w="1163085"/>
                <a:gridCol w="1163085"/>
                <a:gridCol w="1163085"/>
              </a:tblGrid>
              <a:tr h="26811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MedDRA System Organ Class</a:t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  MedDRA Preferred Term N (%)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(N=268)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D.2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 (35.1%)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 (43.3%)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105 (39.2%)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D.2.1.5.3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 (35.1%)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 (43.3%)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105 (39.2%)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B.1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 (35.1%)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 (36.6%)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B.1.1.1.1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 (35.1%)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 (36.6%)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C.1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 (32.1%)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 (34.3%)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 (33.2%)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C.1.1.1.3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 (32.1%)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 (34.3%)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 (33.2%)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C.2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 (26.1%)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 (31.0%)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C.2.1.2.1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 (26.1%)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 (31.0%)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28600">
                <a:tc gridSpan="4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AE event table (cont.)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Zhu, Joe {TSCG~SHANGHAI}</dc:creator>
  <cp:lastModifiedBy/>
  <cp:revision>1</cp:revision>
  <dcterms:created xsi:type="dcterms:W3CDTF">2024-11-11T03:18:00Z</dcterms:created>
  <dcterms:modified xsi:type="dcterms:W3CDTF">2024-11-11T06:51:19Z</dcterms:modified>
</cp:coreProperties>
</file>