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0855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48632"/>
                <a:gridCol w="1048632"/>
                <a:gridCol w="1048632"/>
                <a:gridCol w="1048632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242 (60.5%)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158 (39.5%)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(36.5%)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 (59.5%)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(38.2%)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145 (36.2%)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 (56.5%)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143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140 (35.0%)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0855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48632"/>
                <a:gridCol w="1048632"/>
                <a:gridCol w="1048632"/>
                <a:gridCol w="1048632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 (40.5%)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162 (40.5%)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 (34.8%)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 (34.8%)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 (33.0%)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 (33.0%)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 (34.5%)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138 (34.5%)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2024-11-13T23:09:40Z</dcterms:modified>
</cp:coreProperties>
</file>