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06803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1743011"/>
                <a:gridCol w="1262585"/>
                <a:gridCol w="1262585"/>
                <a:gridCol w="1262585"/>
                <a:gridCol w="1262585"/>
                <a:gridCol w="1262585"/>
              </a:tblGrid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 (%)</a:t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Deaths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(18.66%)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 (17.16%)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22 (16.67%)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(17.50%)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1016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Progressive Disease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(26.1%)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 (28.6%)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Adverse Events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(36%)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(30.4%)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(45.5%)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(37.1%)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(32%)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(43.5%)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(27.3%)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24 (34.3%)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6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Death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2024-11-13T23:09:46Z</dcterms:modified>
</cp:coreProperties>
</file>