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08472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720066"/>
                <a:gridCol w="1260499"/>
                <a:gridCol w="1260499"/>
                <a:gridCol w="1260499"/>
                <a:gridCol w="1260499"/>
                <a:gridCol w="1260499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 (50.7%)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(55.3%)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BLACK OR AFRICAN AMERICAN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(20.1%)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29540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720066"/>
                <a:gridCol w="1176227"/>
                <a:gridCol w="1176227"/>
                <a:gridCol w="1176227"/>
                <a:gridCol w="1176227"/>
                <a:gridCol w="1176227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AMERICAN INDIAN OR ALASKA NATIVE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MULTIPLE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NATIVE HAWAIIAN OR OTHER PACIFIC ISLANDER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07950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720066"/>
                <a:gridCol w="1262585"/>
                <a:gridCol w="1262585"/>
                <a:gridCol w="1262585"/>
                <a:gridCol w="1262585"/>
                <a:gridCol w="126258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NOT REPORTED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NOT 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 (77.6%)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 (76.5%)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(60.4%)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(12.9%)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08472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720066"/>
                <a:gridCol w="1260499"/>
                <a:gridCol w="1260499"/>
                <a:gridCol w="1260499"/>
                <a:gridCol w="1260499"/>
                <a:gridCol w="1260499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NGA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RUS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JPN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GBR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2024-11-13T23:09:48Z</dcterms:modified>
</cp:coreProperties>
</file>