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437579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1014348"/>
                <a:gridCol w="1260499"/>
                <a:gridCol w="1260499"/>
                <a:gridCol w="1260499"/>
                <a:gridCol w="1260499"/>
                <a:gridCol w="1260499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 (61.2%)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 (53%)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231 (57.8%)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231 (57.8%)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 (41%)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 (47%)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169 (42.2%)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169 (42.2%)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38075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Min - Max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21.0 - 50.0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21.0 - 62.0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6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2024-11-13T23:09:35Z</dcterms:modified>
</cp:coreProperties>
</file>