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15406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4506"/>
                <a:gridCol w="1034506"/>
                <a:gridCol w="103450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 (32.0%)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122 (30.5%)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 (27.8%)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(29.9%)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 (30.8%)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 (29.8%)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15406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4506"/>
                <a:gridCol w="1034506"/>
                <a:gridCol w="103450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 (26.5%)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 (30.0%)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2024-11-18T06:53:07Z</dcterms:modified>
</cp:coreProperties>
</file>