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8472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29540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176227"/>
                <a:gridCol w="1176227"/>
                <a:gridCol w="1176227"/>
                <a:gridCol w="1176227"/>
                <a:gridCol w="1176227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7950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2585"/>
                <a:gridCol w="1262585"/>
                <a:gridCol w="1262585"/>
                <a:gridCol w="1262585"/>
                <a:gridCol w="126258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08472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720066"/>
                <a:gridCol w="1260499"/>
                <a:gridCol w="1260499"/>
                <a:gridCol w="1260499"/>
                <a:gridCol w="1260499"/>
                <a:gridCol w="1260499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2024-11-13T02:04:42Z</dcterms:modified>
</cp:coreProperties>
</file>