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A.1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 (58.2%)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 (56.0%)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(57.1%)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 (37.3%)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 (35.4%)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(55.2%)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(57.1%)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B.2.2.3.1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 (40.3%)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102 (38.1%)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 (32.8%)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 (34.7%)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 (50.0%)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146 (54.5%)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 (37.3%)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D.1.1.4.2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event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 (39.2%)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D.2.1.5.3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 (39.2%)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C.1.1.1.3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event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2024-11-12T06:02:12Z</dcterms:modified>
</cp:coreProperties>
</file>