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15406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4506"/>
                <a:gridCol w="1034506"/>
                <a:gridCol w="103450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 (60.5%)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 (39.5%)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(36.5%)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(59.5%)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(38.2%)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 (36.2%)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 (56.5%)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 (35.0%)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15406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4506"/>
                <a:gridCol w="1034506"/>
                <a:gridCol w="103450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2024-11-18T01:20:20Z</dcterms:modified>
</cp:coreProperties>
</file>