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305209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014348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2024-11-11T05:59:15Z</dcterms:modified>
</cp:coreProperties>
</file>