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0855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48632"/>
                <a:gridCol w="1048632"/>
                <a:gridCol w="1048632"/>
                <a:gridCol w="1048632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 (60.5%)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 (39.5%)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(36.5%)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 (59.5%)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(38.2%)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 (36.2%)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 (56.5%)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 (35.0%)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0855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48632"/>
                <a:gridCol w="1048632"/>
                <a:gridCol w="1048632"/>
                <a:gridCol w="1048632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 (40.5%)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 (40.5%)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 (34.8%)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 (34.8%)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 (33.0%)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 (33.0%)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 (34.5%)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 (34.5%)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2024-11-12T23:02:15Z</dcterms:modified>
</cp:coreProperties>
</file>