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122 (30.5%)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 (32.0%)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 (27.8%)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(29.9%)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123 (30.8%)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(29.8%)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 (26.5%)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 (30.0%)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2024-11-12T23:02:13Z</dcterms:modified>
</cp:coreProperties>
</file>