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VACCINE DISTRIBUTION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Hospitals and Phamaceuticals: </a:t>
            </a:r>
            <a:endParaRPr lang="en-US" dirty="0"/>
          </a:p>
          <a:p>
            <a:pPr lvl="0"/>
            <a:r>
              <a:rPr lang="en-IN" dirty="0"/>
              <a:t>Responsible for taking order request from its Clinics .</a:t>
            </a:r>
            <a:endParaRPr lang="en-US" dirty="0"/>
          </a:p>
          <a:p>
            <a:pPr lvl="0"/>
            <a:r>
              <a:rPr lang="en-IN" dirty="0"/>
              <a:t>Make payments for the order request.</a:t>
            </a:r>
            <a:endParaRPr lang="en-US" dirty="0"/>
          </a:p>
          <a:p>
            <a:pPr lvl="0"/>
            <a:r>
              <a:rPr lang="en-IN" dirty="0"/>
              <a:t>Can report any adverse event to the CDC.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Clinics:</a:t>
            </a:r>
            <a:endParaRPr lang="en-US" dirty="0"/>
          </a:p>
          <a:p>
            <a:pPr lvl="0"/>
            <a:r>
              <a:rPr lang="en-IN" dirty="0"/>
              <a:t>Send order request </a:t>
            </a:r>
            <a:r>
              <a:rPr lang="en-IN" dirty="0" smtClean="0"/>
              <a:t>to its </a:t>
            </a:r>
            <a:r>
              <a:rPr lang="en-IN" dirty="0"/>
              <a:t>Hospitals and Phamaceuticals.</a:t>
            </a:r>
            <a:endParaRPr lang="en-US" dirty="0"/>
          </a:p>
          <a:p>
            <a:pPr lvl="0"/>
            <a:r>
              <a:rPr lang="en-IN" dirty="0"/>
              <a:t>Provide Vaccines to the patients.</a:t>
            </a:r>
            <a:endParaRPr lang="en-US" dirty="0"/>
          </a:p>
          <a:p>
            <a:pPr lvl="0"/>
            <a:r>
              <a:rPr lang="en-IN" dirty="0" smtClean="0"/>
              <a:t>Maintains </a:t>
            </a:r>
            <a:r>
              <a:rPr lang="en-IN" dirty="0"/>
              <a:t>vaccine catalog</a:t>
            </a:r>
            <a:endParaRPr lang="en-US" dirty="0"/>
          </a:p>
          <a:p>
            <a:pPr lvl="0"/>
            <a:r>
              <a:rPr lang="en-IN" dirty="0"/>
              <a:t>Send invoice and receive payments from the CDC and </a:t>
            </a:r>
            <a:r>
              <a:rPr lang="en-IN" dirty="0" smtClean="0"/>
              <a:t>Insurance Company </a:t>
            </a:r>
            <a:r>
              <a:rPr lang="en-IN" dirty="0"/>
              <a:t>based on whether the person is </a:t>
            </a:r>
            <a:r>
              <a:rPr lang="en-IN" dirty="0" smtClean="0"/>
              <a:t>insured </a:t>
            </a:r>
            <a:r>
              <a:rPr lang="en-IN" dirty="0"/>
              <a:t>or not.</a:t>
            </a:r>
            <a:endParaRPr lang="en-US" dirty="0"/>
          </a:p>
          <a:p>
            <a:pPr lvl="0"/>
            <a:r>
              <a:rPr lang="en-IN" dirty="0"/>
              <a:t>Can report any adverse event to CDC.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Manufacturer:</a:t>
            </a:r>
            <a:endParaRPr lang="en-US" dirty="0"/>
          </a:p>
          <a:p>
            <a:pPr lvl="0"/>
            <a:r>
              <a:rPr lang="en-IN" dirty="0" smtClean="0"/>
              <a:t>Maintains </a:t>
            </a:r>
            <a:r>
              <a:rPr lang="en-IN" dirty="0"/>
              <a:t>Vaccine inventory.</a:t>
            </a:r>
            <a:endParaRPr lang="en-US" dirty="0"/>
          </a:p>
          <a:p>
            <a:pPr lvl="0"/>
            <a:r>
              <a:rPr lang="en-IN" dirty="0"/>
              <a:t>Ships orders to the Distributor Warehouses.</a:t>
            </a:r>
            <a:endParaRPr lang="en-US" dirty="0"/>
          </a:p>
          <a:p>
            <a:pPr lvl="0"/>
            <a:r>
              <a:rPr lang="en-IN" dirty="0"/>
              <a:t>Receives payment from the Distributor Warehouse.</a:t>
            </a:r>
            <a:endParaRPr lang="en-US" dirty="0"/>
          </a:p>
          <a:p>
            <a:r>
              <a:rPr lang="en-US" dirty="0"/>
              <a:t>Receives adverse event notifications from CDC and recalls the LOT of vaccines if needed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70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Distributor Warehouse:</a:t>
            </a:r>
            <a:endParaRPr lang="en-US" dirty="0"/>
          </a:p>
          <a:p>
            <a:pPr lvl="0"/>
            <a:r>
              <a:rPr lang="en-IN" dirty="0"/>
              <a:t>Receives Shipment from the manufacturer and sends it to the </a:t>
            </a:r>
            <a:r>
              <a:rPr lang="en-IN" dirty="0" smtClean="0"/>
              <a:t>Sites </a:t>
            </a:r>
            <a:r>
              <a:rPr lang="en-IN" dirty="0"/>
              <a:t>directly.</a:t>
            </a:r>
            <a:endParaRPr lang="en-US" dirty="0"/>
          </a:p>
          <a:p>
            <a:pPr lvl="0"/>
            <a:r>
              <a:rPr lang="en-IN" dirty="0"/>
              <a:t>Sends invoice to the </a:t>
            </a:r>
            <a:r>
              <a:rPr lang="en-IN" dirty="0" smtClean="0"/>
              <a:t>providers and receives payment.</a:t>
            </a:r>
            <a:endParaRPr lang="en-US" dirty="0"/>
          </a:p>
          <a:p>
            <a:r>
              <a:rPr lang="en-US" dirty="0" smtClean="0"/>
              <a:t>Makes payment to the manufacturer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42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Insurance:</a:t>
            </a:r>
            <a:endParaRPr lang="en-US" dirty="0"/>
          </a:p>
          <a:p>
            <a:pPr lvl="0"/>
            <a:r>
              <a:rPr lang="en-IN" dirty="0"/>
              <a:t>Receives invoice from the Clinics on behalf of the insured patients.</a:t>
            </a:r>
            <a:endParaRPr lang="en-US" dirty="0"/>
          </a:p>
          <a:p>
            <a:pPr lvl="0"/>
            <a:r>
              <a:rPr lang="en-IN"/>
              <a:t>Makes </a:t>
            </a:r>
            <a:r>
              <a:rPr lang="en-IN" smtClean="0"/>
              <a:t>payment </a:t>
            </a:r>
            <a:r>
              <a:rPr lang="en-IN" dirty="0"/>
              <a:t>to the Clinics.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MAIN PURPOSE:</a:t>
            </a:r>
          </a:p>
          <a:p>
            <a:r>
              <a:rPr lang="en-US" dirty="0" smtClean="0"/>
              <a:t>To develop a vaccine distribution system that will operate at national, state and local level.</a:t>
            </a:r>
          </a:p>
          <a:p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requirement </a:t>
            </a:r>
            <a:r>
              <a:rPr lang="en-US" dirty="0" smtClean="0"/>
              <a:t>is to </a:t>
            </a:r>
            <a:r>
              <a:rPr lang="en-US" dirty="0"/>
              <a:t>ensure that vaccine was flowing to the right places at the right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Efficient Vaccine Adverse Event management.</a:t>
            </a:r>
          </a:p>
          <a:p>
            <a:r>
              <a:rPr lang="en-US" dirty="0" smtClean="0"/>
              <a:t>Efficient financial and inventory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2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Vaccine Safety: The CDC </a:t>
            </a:r>
            <a:r>
              <a:rPr lang="en-US" dirty="0" smtClean="0"/>
              <a:t>should learn about an adverse event </a:t>
            </a:r>
            <a:r>
              <a:rPr lang="en-US" dirty="0"/>
              <a:t>as quickly as possible if a particular batch of vaccine is spoiled or making people sick </a:t>
            </a:r>
          </a:p>
          <a:p>
            <a:r>
              <a:rPr lang="en-US" dirty="0" smtClean="0"/>
              <a:t>A system to track the  vaccines incase of an adverse event.</a:t>
            </a:r>
          </a:p>
          <a:p>
            <a:r>
              <a:rPr lang="en-US" dirty="0" smtClean="0"/>
              <a:t>Ensure proper delivery of vaccines at the right place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Manufacturer can recall a vaccine LOT incase of an adverse event.</a:t>
            </a:r>
          </a:p>
          <a:p>
            <a:r>
              <a:rPr lang="en-US" dirty="0" smtClean="0"/>
              <a:t>Multi-level support to report any adverse event directly to CDC.</a:t>
            </a:r>
          </a:p>
          <a:p>
            <a:r>
              <a:rPr lang="en-US" dirty="0" smtClean="0"/>
              <a:t>CDC can post any Vaccine shortage information to the required entities.</a:t>
            </a:r>
          </a:p>
          <a:p>
            <a:r>
              <a:rPr lang="en-US" dirty="0" smtClean="0"/>
              <a:t>CDC has a state-wise overview of the total number of vaccines available currently throughout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amir_Sharan_Vaccine_Distribution_Object_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6" y="0"/>
            <a:ext cx="8018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 manages </a:t>
            </a:r>
            <a:r>
              <a:rPr lang="en-US" dirty="0" smtClean="0"/>
              <a:t>the Department </a:t>
            </a:r>
            <a:r>
              <a:rPr lang="en-US" dirty="0"/>
              <a:t>of public health </a:t>
            </a:r>
            <a:endParaRPr lang="en-US" dirty="0" smtClean="0"/>
          </a:p>
          <a:p>
            <a:r>
              <a:rPr lang="en-US" dirty="0" smtClean="0"/>
              <a:t>State-wise Providers</a:t>
            </a:r>
          </a:p>
          <a:p>
            <a:r>
              <a:rPr lang="en-US" dirty="0" smtClean="0"/>
              <a:t>State-wise Distributor Warehouse</a:t>
            </a:r>
          </a:p>
          <a:p>
            <a:r>
              <a:rPr lang="en-US" dirty="0" smtClean="0"/>
              <a:t>Clinics are responsible for providing vaccines to the patients.</a:t>
            </a:r>
          </a:p>
          <a:p>
            <a:r>
              <a:rPr lang="en-US" dirty="0"/>
              <a:t>Patients have 2 types of insurance status : Insured and Uninsured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CDC: </a:t>
            </a:r>
            <a:endParaRPr lang="en-US" dirty="0"/>
          </a:p>
          <a:p>
            <a:pPr lvl="0"/>
            <a:r>
              <a:rPr lang="en-IN" dirty="0"/>
              <a:t>Responsible for </a:t>
            </a:r>
            <a:r>
              <a:rPr lang="en-IN" dirty="0" smtClean="0"/>
              <a:t>approving</a:t>
            </a:r>
            <a:r>
              <a:rPr lang="en-IN" dirty="0"/>
              <a:t>/rejecting order from the PHD .</a:t>
            </a:r>
            <a:endParaRPr lang="en-US" dirty="0"/>
          </a:p>
          <a:p>
            <a:pPr lvl="0"/>
            <a:r>
              <a:rPr lang="en-IN" dirty="0"/>
              <a:t>Report any vaccine shortage notification to all the entities in the system.</a:t>
            </a:r>
            <a:endParaRPr lang="en-US" dirty="0"/>
          </a:p>
          <a:p>
            <a:pPr lvl="0"/>
            <a:r>
              <a:rPr lang="en-IN" dirty="0"/>
              <a:t>Receives Vaccine Adverse Event report </a:t>
            </a:r>
            <a:r>
              <a:rPr lang="en-IN" dirty="0" smtClean="0"/>
              <a:t>from </a:t>
            </a:r>
            <a:r>
              <a:rPr lang="en-IN" dirty="0"/>
              <a:t>all the entities and take required action based the seriousness of the adverse effect.</a:t>
            </a:r>
            <a:endParaRPr lang="en-US" dirty="0"/>
          </a:p>
          <a:p>
            <a:pPr lvl="0"/>
            <a:r>
              <a:rPr lang="en-IN" dirty="0"/>
              <a:t>Keep track of the vaccines available thoughout the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PHD</a:t>
            </a:r>
            <a:r>
              <a:rPr lang="en-IN" b="1" dirty="0" smtClean="0"/>
              <a:t>:</a:t>
            </a:r>
            <a:endParaRPr lang="en-US" dirty="0"/>
          </a:p>
          <a:p>
            <a:pPr lvl="0"/>
            <a:r>
              <a:rPr lang="en-IN" dirty="0"/>
              <a:t>Responsible for receiving order request from the registered  providers . </a:t>
            </a:r>
            <a:endParaRPr lang="en-US" dirty="0"/>
          </a:p>
          <a:p>
            <a:pPr lvl="0"/>
            <a:r>
              <a:rPr lang="en-IN" dirty="0"/>
              <a:t>Can report any adverse event to the CDC.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Providers:</a:t>
            </a:r>
            <a:endParaRPr lang="en-US" dirty="0"/>
          </a:p>
          <a:p>
            <a:pPr lvl="0"/>
            <a:r>
              <a:rPr lang="en-IN" dirty="0"/>
              <a:t>Providers receive order request from the registered sites and forward it to PHD.</a:t>
            </a:r>
            <a:endParaRPr lang="en-US" dirty="0"/>
          </a:p>
          <a:p>
            <a:pPr lvl="0"/>
            <a:r>
              <a:rPr lang="en-IN" dirty="0"/>
              <a:t>Responsible for making payment to the Distributor Warehouse after collecting it from its registered sites.</a:t>
            </a:r>
            <a:endParaRPr lang="en-US" dirty="0"/>
          </a:p>
          <a:p>
            <a:pPr lvl="0"/>
            <a:r>
              <a:rPr lang="en-IN" dirty="0"/>
              <a:t>Can report any adverse event to CDC.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</TotalTime>
  <Words>487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VACCINE DISTRIBUTION SYSTEM</vt:lpstr>
      <vt:lpstr>OVERVIEW</vt:lpstr>
      <vt:lpstr>KEY ISSUES:</vt:lpstr>
      <vt:lpstr>PROJECT FEATURES</vt:lpstr>
      <vt:lpstr>PowerPoint Presentation</vt:lpstr>
      <vt:lpstr>Assumptions</vt:lpstr>
      <vt:lpstr>Roles and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DISTRIBUTION SYSTEM</dc:title>
  <dc:creator>Samir Sharan</dc:creator>
  <cp:lastModifiedBy>Samir Sharan</cp:lastModifiedBy>
  <cp:revision>9</cp:revision>
  <dcterms:created xsi:type="dcterms:W3CDTF">2014-12-08T03:04:38Z</dcterms:created>
  <dcterms:modified xsi:type="dcterms:W3CDTF">2014-12-08T03:42:39Z</dcterms:modified>
</cp:coreProperties>
</file>