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6" r:id="rId6"/>
    <p:sldId id="268" r:id="rId7"/>
    <p:sldId id="267" r:id="rId8"/>
    <p:sldId id="305" r:id="rId9"/>
    <p:sldId id="293" r:id="rId10"/>
    <p:sldId id="303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9" r:id="rId25"/>
    <p:sldId id="322" r:id="rId26"/>
    <p:sldId id="320" r:id="rId27"/>
    <p:sldId id="321" r:id="rId28"/>
    <p:sldId id="323" r:id="rId29"/>
    <p:sldId id="324" r:id="rId30"/>
    <p:sldId id="325" r:id="rId31"/>
    <p:sldId id="326" r:id="rId32"/>
    <p:sldId id="327" r:id="rId33"/>
    <p:sldId id="290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A7DAF-144E-AA48-9C3F-6DD974F2A1B1}" v="1703" dt="2023-11-22T16:20:34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 autoAdjust="0"/>
    <p:restoredTop sz="94660"/>
  </p:normalViewPr>
  <p:slideViewPr>
    <p:cSldViewPr snapToGrid="0">
      <p:cViewPr>
        <p:scale>
          <a:sx n="80" d="100"/>
          <a:sy n="80" d="100"/>
        </p:scale>
        <p:origin x="133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B992561-ABF2-F54A-9434-B5FAA2ACED2D}"/>
    <pc:docChg chg="undo custSel addSld modSld">
      <pc:chgData name="Khattab, Sherif" userId="c83b1e15-36f3-4f46-aceb-05aac24c545e" providerId="ADAL" clId="{AB992561-ABF2-F54A-9434-B5FAA2ACED2D}" dt="2020-01-16T03:52:02.316" v="439" actId="207"/>
      <pc:docMkLst>
        <pc:docMk/>
      </pc:docMkLst>
      <pc:sldChg chg="addSp modSp">
        <pc:chgData name="Khattab, Sherif" userId="c83b1e15-36f3-4f46-aceb-05aac24c545e" providerId="ADAL" clId="{AB992561-ABF2-F54A-9434-B5FAA2ACED2D}" dt="2020-01-16T03:18:13.820" v="92" actId="14734"/>
        <pc:sldMkLst>
          <pc:docMk/>
          <pc:sldMk cId="2324967578" sldId="256"/>
        </pc:sldMkLst>
        <pc:spChg chg="add 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11" creationId="{4B87BF80-CDD4-874D-87B8-A4E3C3E181A2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19" creationId="{9DBAC25E-82C3-404D-8E7E-8B9C35F40C66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20" creationId="{717461E3-4136-40B4-907D-AA2984720325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21" creationId="{2B727B01-4069-4E3B-B0FE-EA193D36701C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22" creationId="{4A741173-0DBA-427B-982B-2CE99E63C69F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27" creationId="{4BFEDEF0-B658-4FC5-88DB-84B456420F3E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29" creationId="{B7A069C2-4125-43D1-A5A5-A84914305279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0" creationId="{0E792C30-09BA-4907-A421-52FEAE3D8909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1" creationId="{74B5D911-8C3F-4EA0-AA9F-351728257AE6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2" creationId="{11404B53-BCA5-4431-9012-4F20C5E2D4DE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3" creationId="{7FCF08B5-94DE-4D51-BCB7-5BA5344350DA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4" creationId="{ED49539D-B550-4823-949A-9386751896AF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6" creationId="{6CF8ED73-850F-41C6-A887-1C4299ABE00D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9" creationId="{E93815E3-1D6F-4DFC-B805-EC14581B5B83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43" creationId="{8FA55D8B-3FFE-4B17-8B35-8833D25951D0}"/>
          </ac:spMkLst>
        </pc:spChg>
        <pc:spChg chg="add 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44" creationId="{DB0D4496-B9B7-5245-881A-36C76DA2423F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57" creationId="{961C5E5A-41D9-4739-AAEB-2708970570FD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58" creationId="{11B2A890-6494-49D0-AB28-01688ACE251C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59" creationId="{233AAA57-7884-4588-A0A5-BDFBC0D32131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60" creationId="{D69B182C-78A8-46BA-9F33-E3F943B28728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61" creationId="{9E561034-83B7-4ADC-9F7A-AA6815E6634F}"/>
          </ac:spMkLst>
        </pc:spChg>
        <pc:grpChg chg="add mod">
          <ac:chgData name="Khattab, Sherif" userId="c83b1e15-36f3-4f46-aceb-05aac24c545e" providerId="ADAL" clId="{AB992561-ABF2-F54A-9434-B5FAA2ACED2D}" dt="2020-01-16T03:03:18.853" v="79" actId="164"/>
          <ac:grpSpMkLst>
            <pc:docMk/>
            <pc:sldMk cId="2324967578" sldId="256"/>
            <ac:grpSpMk id="18" creationId="{A07591B6-3DDA-AB46-81BE-F6914CA980F1}"/>
          </ac:grpSpMkLst>
        </pc:grpChg>
        <pc:graphicFrameChg chg="add mod modGraphic">
          <ac:chgData name="Khattab, Sherif" userId="c83b1e15-36f3-4f46-aceb-05aac24c545e" providerId="ADAL" clId="{AB992561-ABF2-F54A-9434-B5FAA2ACED2D}" dt="2020-01-16T03:18:13.820" v="92" actId="14734"/>
          <ac:graphicFrameMkLst>
            <pc:docMk/>
            <pc:sldMk cId="2324967578" sldId="256"/>
            <ac:graphicFrameMk id="2" creationId="{BB8AC5D7-C955-1245-965B-3890DBEF2B12}"/>
          </ac:graphicFrameMkLst>
        </pc:graphicFrameChg>
        <pc:cxnChg chg="add 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4" creationId="{8E103293-14FD-DC43-BDD3-543963BB2565}"/>
          </ac:cxnSpMkLst>
        </pc:cxnChg>
        <pc:cxnChg chg="add 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37" creationId="{F3FE63A9-65BE-984D-A064-53A0DCB4FCDB}"/>
          </ac:cxnSpMkLst>
        </pc:cxnChg>
        <pc:cxnChg chg="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38" creationId="{B9D9B2E9-40E8-4D97-965D-224A7ABCA25B}"/>
          </ac:cxnSpMkLst>
        </pc:cxnChg>
        <pc:cxnChg chg="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42" creationId="{53D4F675-6EE9-4A0D-A1D8-6788DF7E1979}"/>
          </ac:cxnSpMkLst>
        </pc:cxnChg>
        <pc:cxnChg chg="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48" creationId="{A5EDD45F-9A4A-455B-9211-10789A501452}"/>
          </ac:cxnSpMkLst>
        </pc:cxnChg>
        <pc:cxnChg chg="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51" creationId="{76E62ECD-D8BD-4B54-BE36-F8931406AFFB}"/>
          </ac:cxnSpMkLst>
        </pc:cxnChg>
        <pc:cxnChg chg="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54" creationId="{25B6B9BF-26D9-496B-8757-A96AAD10ED8F}"/>
          </ac:cxnSpMkLst>
        </pc:cxnChg>
      </pc:sldChg>
      <pc:sldChg chg="addSp delSp modSp add">
        <pc:chgData name="Khattab, Sherif" userId="c83b1e15-36f3-4f46-aceb-05aac24c545e" providerId="ADAL" clId="{AB992561-ABF2-F54A-9434-B5FAA2ACED2D}" dt="2020-01-16T03:25:46.387" v="104" actId="478"/>
        <pc:sldMkLst>
          <pc:docMk/>
          <pc:sldMk cId="1736226017" sldId="257"/>
        </pc:sldMkLst>
        <pc:spChg chg="del">
          <ac:chgData name="Khattab, Sherif" userId="c83b1e15-36f3-4f46-aceb-05aac24c545e" providerId="ADAL" clId="{AB992561-ABF2-F54A-9434-B5FAA2ACED2D}" dt="2020-01-16T03:25:46.387" v="104" actId="478"/>
          <ac:spMkLst>
            <pc:docMk/>
            <pc:sldMk cId="1736226017" sldId="257"/>
            <ac:spMk id="2" creationId="{3D26D5AD-FC61-974C-B0DA-01307DD06935}"/>
          </ac:spMkLst>
        </pc:spChg>
        <pc:spChg chg="mod">
          <ac:chgData name="Khattab, Sherif" userId="c83b1e15-36f3-4f46-aceb-05aac24c545e" providerId="ADAL" clId="{AB992561-ABF2-F54A-9434-B5FAA2ACED2D}" dt="2020-01-16T03:25:16.335" v="97" actId="20577"/>
          <ac:spMkLst>
            <pc:docMk/>
            <pc:sldMk cId="1736226017" sldId="257"/>
            <ac:spMk id="3" creationId="{4D4CAF37-69A3-F943-824D-3894C3A4729B}"/>
          </ac:spMkLst>
        </pc:spChg>
        <pc:grpChg chg="add del">
          <ac:chgData name="Khattab, Sherif" userId="c83b1e15-36f3-4f46-aceb-05aac24c545e" providerId="ADAL" clId="{AB992561-ABF2-F54A-9434-B5FAA2ACED2D}" dt="2020-01-16T03:25:29.690" v="99"/>
          <ac:grpSpMkLst>
            <pc:docMk/>
            <pc:sldMk cId="1736226017" sldId="257"/>
            <ac:grpSpMk id="5" creationId="{43E64B1D-DD1D-E140-A9EC-4DEF46DAAE0D}"/>
          </ac:grpSpMkLst>
        </pc:grpChg>
        <pc:graphicFrameChg chg="add del">
          <ac:chgData name="Khattab, Sherif" userId="c83b1e15-36f3-4f46-aceb-05aac24c545e" providerId="ADAL" clId="{AB992561-ABF2-F54A-9434-B5FAA2ACED2D}" dt="2020-01-16T03:25:29.690" v="99"/>
          <ac:graphicFrameMkLst>
            <pc:docMk/>
            <pc:sldMk cId="1736226017" sldId="257"/>
            <ac:graphicFrameMk id="4" creationId="{AB3E12D5-D32F-F84B-9803-AEC1E3FAA3BB}"/>
          </ac:graphicFrameMkLst>
        </pc:graphicFrameChg>
        <pc:picChg chg="add mod">
          <ac:chgData name="Khattab, Sherif" userId="c83b1e15-36f3-4f46-aceb-05aac24c545e" providerId="ADAL" clId="{AB992561-ABF2-F54A-9434-B5FAA2ACED2D}" dt="2020-01-16T03:25:43.458" v="103" actId="1076"/>
          <ac:picMkLst>
            <pc:docMk/>
            <pc:sldMk cId="1736226017" sldId="257"/>
            <ac:picMk id="34" creationId="{AE3FFCAF-85A1-0F44-99A5-317FB6781F27}"/>
          </ac:picMkLst>
        </pc:picChg>
      </pc:sldChg>
      <pc:sldChg chg="delSp modSp add">
        <pc:chgData name="Khattab, Sherif" userId="c83b1e15-36f3-4f46-aceb-05aac24c545e" providerId="ADAL" clId="{AB992561-ABF2-F54A-9434-B5FAA2ACED2D}" dt="2020-01-16T03:29:49.887" v="177" actId="207"/>
        <pc:sldMkLst>
          <pc:docMk/>
          <pc:sldMk cId="2842683918" sldId="258"/>
        </pc:sldMkLst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11" creationId="{4B87BF80-CDD4-874D-87B8-A4E3C3E181A2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19" creationId="{9DBAC25E-82C3-404D-8E7E-8B9C35F40C66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20" creationId="{717461E3-4136-40B4-907D-AA2984720325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21" creationId="{2B727B01-4069-4E3B-B0FE-EA193D36701C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22" creationId="{4A741173-0DBA-427B-982B-2CE99E63C69F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27" creationId="{4BFEDEF0-B658-4FC5-88DB-84B456420F3E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29" creationId="{B7A069C2-4125-43D1-A5A5-A84914305279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0" creationId="{0E792C30-09BA-4907-A421-52FEAE3D8909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1" creationId="{74B5D911-8C3F-4EA0-AA9F-351728257AE6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2" creationId="{11404B53-BCA5-4431-9012-4F20C5E2D4DE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3" creationId="{7FCF08B5-94DE-4D51-BCB7-5BA5344350DA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4" creationId="{ED49539D-B550-4823-949A-9386751896AF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6" creationId="{6CF8ED73-850F-41C6-A887-1C4299ABE00D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9" creationId="{E93815E3-1D6F-4DFC-B805-EC14581B5B83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43" creationId="{8FA55D8B-3FFE-4B17-8B35-8833D25951D0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44" creationId="{DB0D4496-B9B7-5245-881A-36C76DA2423F}"/>
          </ac:spMkLst>
        </pc:spChg>
        <pc:spChg chg="mod topLvl">
          <ac:chgData name="Khattab, Sherif" userId="c83b1e15-36f3-4f46-aceb-05aac24c545e" providerId="ADAL" clId="{AB992561-ABF2-F54A-9434-B5FAA2ACED2D}" dt="2020-01-16T03:29:11.752" v="149" actId="1076"/>
          <ac:spMkLst>
            <pc:docMk/>
            <pc:sldMk cId="2842683918" sldId="258"/>
            <ac:spMk id="57" creationId="{961C5E5A-41D9-4739-AAEB-2708970570FD}"/>
          </ac:spMkLst>
        </pc:spChg>
        <pc:spChg chg="mod topLvl">
          <ac:chgData name="Khattab, Sherif" userId="c83b1e15-36f3-4f46-aceb-05aac24c545e" providerId="ADAL" clId="{AB992561-ABF2-F54A-9434-B5FAA2ACED2D}" dt="2020-01-16T03:29:49.887" v="177" actId="207"/>
          <ac:spMkLst>
            <pc:docMk/>
            <pc:sldMk cId="2842683918" sldId="258"/>
            <ac:spMk id="58" creationId="{11B2A890-6494-49D0-AB28-01688ACE251C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59" creationId="{233AAA57-7884-4588-A0A5-BDFBC0D32131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60" creationId="{D69B182C-78A8-46BA-9F33-E3F943B28728}"/>
          </ac:spMkLst>
        </pc:spChg>
        <pc:spChg chg="mod topLvl">
          <ac:chgData name="Khattab, Sherif" userId="c83b1e15-36f3-4f46-aceb-05aac24c545e" providerId="ADAL" clId="{AB992561-ABF2-F54A-9434-B5FAA2ACED2D}" dt="2020-01-16T03:29:46.092" v="176" actId="207"/>
          <ac:spMkLst>
            <pc:docMk/>
            <pc:sldMk cId="2842683918" sldId="258"/>
            <ac:spMk id="61" creationId="{9E561034-83B7-4ADC-9F7A-AA6815E6634F}"/>
          </ac:spMkLst>
        </pc:spChg>
        <pc:grpChg chg="del">
          <ac:chgData name="Khattab, Sherif" userId="c83b1e15-36f3-4f46-aceb-05aac24c545e" providerId="ADAL" clId="{AB992561-ABF2-F54A-9434-B5FAA2ACED2D}" dt="2020-01-16T03:28:51.885" v="145" actId="165"/>
          <ac:grpSpMkLst>
            <pc:docMk/>
            <pc:sldMk cId="2842683918" sldId="258"/>
            <ac:grpSpMk id="18" creationId="{A07591B6-3DDA-AB46-81BE-F6914CA980F1}"/>
          </ac:grpSpMkLst>
        </pc:grpChg>
        <pc:graphicFrameChg chg="mod modGraphic">
          <ac:chgData name="Khattab, Sherif" userId="c83b1e15-36f3-4f46-aceb-05aac24c545e" providerId="ADAL" clId="{AB992561-ABF2-F54A-9434-B5FAA2ACED2D}" dt="2020-01-16T03:28:39.681" v="144" actId="20577"/>
          <ac:graphicFrameMkLst>
            <pc:docMk/>
            <pc:sldMk cId="2842683918" sldId="258"/>
            <ac:graphicFrameMk id="2" creationId="{BB8AC5D7-C955-1245-965B-3890DBEF2B12}"/>
          </ac:graphicFrameMkLst>
        </pc:graphicFrame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4" creationId="{8E103293-14FD-DC43-BDD3-543963BB2565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37" creationId="{F3FE63A9-65BE-984D-A064-53A0DCB4FCDB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38" creationId="{B9D9B2E9-40E8-4D97-965D-224A7ABCA25B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42" creationId="{53D4F675-6EE9-4A0D-A1D8-6788DF7E1979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48" creationId="{A5EDD45F-9A4A-455B-9211-10789A501452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51" creationId="{76E62ECD-D8BD-4B54-BE36-F8931406AFFB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54" creationId="{25B6B9BF-26D9-496B-8757-A96AAD10ED8F}"/>
          </ac:cxnSpMkLst>
        </pc:cxnChg>
      </pc:sldChg>
      <pc:sldChg chg="modSp add">
        <pc:chgData name="Khattab, Sherif" userId="c83b1e15-36f3-4f46-aceb-05aac24c545e" providerId="ADAL" clId="{AB992561-ABF2-F54A-9434-B5FAA2ACED2D}" dt="2020-01-16T03:26:53.790" v="118" actId="20577"/>
        <pc:sldMkLst>
          <pc:docMk/>
          <pc:sldMk cId="3469680165" sldId="259"/>
        </pc:sldMkLst>
        <pc:spChg chg="mod">
          <ac:chgData name="Khattab, Sherif" userId="c83b1e15-36f3-4f46-aceb-05aac24c545e" providerId="ADAL" clId="{AB992561-ABF2-F54A-9434-B5FAA2ACED2D}" dt="2020-01-16T03:26:53.790" v="118" actId="20577"/>
          <ac:spMkLst>
            <pc:docMk/>
            <pc:sldMk cId="3469680165" sldId="259"/>
            <ac:spMk id="2" creationId="{C2057D3D-E16D-714C-B486-EE899077722C}"/>
          </ac:spMkLst>
        </pc:spChg>
      </pc:sldChg>
      <pc:sldChg chg="addSp delSp modSp add">
        <pc:chgData name="Khattab, Sherif" userId="c83b1e15-36f3-4f46-aceb-05aac24c545e" providerId="ADAL" clId="{AB992561-ABF2-F54A-9434-B5FAA2ACED2D}" dt="2020-01-16T03:41:08.702" v="288" actId="478"/>
        <pc:sldMkLst>
          <pc:docMk/>
          <pc:sldMk cId="1252816909" sldId="260"/>
        </pc:sldMkLst>
        <pc:spChg chg="del">
          <ac:chgData name="Khattab, Sherif" userId="c83b1e15-36f3-4f46-aceb-05aac24c545e" providerId="ADAL" clId="{AB992561-ABF2-F54A-9434-B5FAA2ACED2D}" dt="2020-01-16T03:32:34.280" v="179" actId="478"/>
          <ac:spMkLst>
            <pc:docMk/>
            <pc:sldMk cId="1252816909" sldId="260"/>
            <ac:spMk id="2" creationId="{F14885A2-CF0A-2B40-A5D6-ED8D75703BDE}"/>
          </ac:spMkLst>
        </pc:spChg>
        <pc:spChg chg="del">
          <ac:chgData name="Khattab, Sherif" userId="c83b1e15-36f3-4f46-aceb-05aac24c545e" providerId="ADAL" clId="{AB992561-ABF2-F54A-9434-B5FAA2ACED2D}" dt="2020-01-16T03:32:35.922" v="180" actId="478"/>
          <ac:spMkLst>
            <pc:docMk/>
            <pc:sldMk cId="1252816909" sldId="260"/>
            <ac:spMk id="3" creationId="{AF5FA441-1FFC-034B-9EB2-08036C3B1F9B}"/>
          </ac:spMkLst>
        </pc:spChg>
        <pc:spChg chg="add mod">
          <ac:chgData name="Khattab, Sherif" userId="c83b1e15-36f3-4f46-aceb-05aac24c545e" providerId="ADAL" clId="{AB992561-ABF2-F54A-9434-B5FAA2ACED2D}" dt="2020-01-16T03:41:05.003" v="287" actId="20577"/>
          <ac:spMkLst>
            <pc:docMk/>
            <pc:sldMk cId="1252816909" sldId="260"/>
            <ac:spMk id="5" creationId="{6826025E-88E1-7D48-A59B-5CD7283C746C}"/>
          </ac:spMkLst>
        </pc:spChg>
        <pc:spChg chg="add del mod">
          <ac:chgData name="Khattab, Sherif" userId="c83b1e15-36f3-4f46-aceb-05aac24c545e" providerId="ADAL" clId="{AB992561-ABF2-F54A-9434-B5FAA2ACED2D}" dt="2020-01-16T03:41:08.702" v="288" actId="478"/>
          <ac:spMkLst>
            <pc:docMk/>
            <pc:sldMk cId="1252816909" sldId="260"/>
            <ac:spMk id="6" creationId="{F7AF965C-94ED-7F4B-BAE6-376B4CFB123C}"/>
          </ac:spMkLst>
        </pc:spChg>
        <pc:graphicFrameChg chg="add mod modGraphic">
          <ac:chgData name="Khattab, Sherif" userId="c83b1e15-36f3-4f46-aceb-05aac24c545e" providerId="ADAL" clId="{AB992561-ABF2-F54A-9434-B5FAA2ACED2D}" dt="2020-01-16T03:40:36.123" v="250" actId="1076"/>
          <ac:graphicFrameMkLst>
            <pc:docMk/>
            <pc:sldMk cId="1252816909" sldId="260"/>
            <ac:graphicFrameMk id="4" creationId="{0A15925B-8659-E74A-B49E-E2F54D88B96D}"/>
          </ac:graphicFrameMkLst>
        </pc:graphicFrameChg>
      </pc:sldChg>
      <pc:sldChg chg="modSp add">
        <pc:chgData name="Khattab, Sherif" userId="c83b1e15-36f3-4f46-aceb-05aac24c545e" providerId="ADAL" clId="{AB992561-ABF2-F54A-9434-B5FAA2ACED2D}" dt="2020-01-16T03:41:40.778" v="297" actId="20577"/>
        <pc:sldMkLst>
          <pc:docMk/>
          <pc:sldMk cId="1314655526" sldId="261"/>
        </pc:sldMkLst>
        <pc:spChg chg="mod">
          <ac:chgData name="Khattab, Sherif" userId="c83b1e15-36f3-4f46-aceb-05aac24c545e" providerId="ADAL" clId="{AB992561-ABF2-F54A-9434-B5FAA2ACED2D}" dt="2020-01-16T03:41:40.778" v="297" actId="20577"/>
          <ac:spMkLst>
            <pc:docMk/>
            <pc:sldMk cId="1314655526" sldId="261"/>
            <ac:spMk id="2" creationId="{C2057D3D-E16D-714C-B486-EE899077722C}"/>
          </ac:spMkLst>
        </pc:spChg>
      </pc:sldChg>
      <pc:sldChg chg="addSp modSp add">
        <pc:chgData name="Khattab, Sherif" userId="c83b1e15-36f3-4f46-aceb-05aac24c545e" providerId="ADAL" clId="{AB992561-ABF2-F54A-9434-B5FAA2ACED2D}" dt="2020-01-16T03:50:51.197" v="428" actId="20577"/>
        <pc:sldMkLst>
          <pc:docMk/>
          <pc:sldMk cId="2524267003" sldId="262"/>
        </pc:sldMkLst>
        <pc:spChg chg="mod">
          <ac:chgData name="Khattab, Sherif" userId="c83b1e15-36f3-4f46-aceb-05aac24c545e" providerId="ADAL" clId="{AB992561-ABF2-F54A-9434-B5FAA2ACED2D}" dt="2020-01-16T03:46:38.527" v="385" actId="207"/>
          <ac:spMkLst>
            <pc:docMk/>
            <pc:sldMk cId="2524267003" sldId="262"/>
            <ac:spMk id="11" creationId="{4B87BF80-CDD4-874D-87B8-A4E3C3E181A2}"/>
          </ac:spMkLst>
        </pc:spChg>
        <pc:spChg chg="mod">
          <ac:chgData name="Khattab, Sherif" userId="c83b1e15-36f3-4f46-aceb-05aac24c545e" providerId="ADAL" clId="{AB992561-ABF2-F54A-9434-B5FAA2ACED2D}" dt="2020-01-16T03:42:03.903" v="300" actId="1076"/>
          <ac:spMkLst>
            <pc:docMk/>
            <pc:sldMk cId="2524267003" sldId="262"/>
            <ac:spMk id="34" creationId="{ED49539D-B550-4823-949A-9386751896AF}"/>
          </ac:spMkLst>
        </pc:spChg>
        <pc:spChg chg="mod">
          <ac:chgData name="Khattab, Sherif" userId="c83b1e15-36f3-4f46-aceb-05aac24c545e" providerId="ADAL" clId="{AB992561-ABF2-F54A-9434-B5FAA2ACED2D}" dt="2020-01-16T03:42:09.064" v="301" actId="207"/>
          <ac:spMkLst>
            <pc:docMk/>
            <pc:sldMk cId="2524267003" sldId="262"/>
            <ac:spMk id="36" creationId="{6CF8ED73-850F-41C6-A887-1C4299ABE00D}"/>
          </ac:spMkLst>
        </pc:spChg>
        <pc:spChg chg="mod">
          <ac:chgData name="Khattab, Sherif" userId="c83b1e15-36f3-4f46-aceb-05aac24c545e" providerId="ADAL" clId="{AB992561-ABF2-F54A-9434-B5FAA2ACED2D}" dt="2020-01-16T03:46:10.765" v="379" actId="207"/>
          <ac:spMkLst>
            <pc:docMk/>
            <pc:sldMk cId="2524267003" sldId="262"/>
            <ac:spMk id="39" creationId="{E93815E3-1D6F-4DFC-B805-EC14581B5B83}"/>
          </ac:spMkLst>
        </pc:spChg>
        <pc:spChg chg="add mod">
          <ac:chgData name="Khattab, Sherif" userId="c83b1e15-36f3-4f46-aceb-05aac24c545e" providerId="ADAL" clId="{AB992561-ABF2-F54A-9434-B5FAA2ACED2D}" dt="2020-01-16T03:46:54.141" v="389" actId="20577"/>
          <ac:spMkLst>
            <pc:docMk/>
            <pc:sldMk cId="2524267003" sldId="262"/>
            <ac:spMk id="40" creationId="{026FE8FE-1DE4-2E4A-AAB3-8A399F045673}"/>
          </ac:spMkLst>
        </pc:spChg>
        <pc:spChg chg="mod">
          <ac:chgData name="Khattab, Sherif" userId="c83b1e15-36f3-4f46-aceb-05aac24c545e" providerId="ADAL" clId="{AB992561-ABF2-F54A-9434-B5FAA2ACED2D}" dt="2020-01-16T03:46:16.427" v="380" actId="207"/>
          <ac:spMkLst>
            <pc:docMk/>
            <pc:sldMk cId="2524267003" sldId="262"/>
            <ac:spMk id="43" creationId="{8FA55D8B-3FFE-4B17-8B35-8833D25951D0}"/>
          </ac:spMkLst>
        </pc:spChg>
        <pc:spChg chg="mod">
          <ac:chgData name="Khattab, Sherif" userId="c83b1e15-36f3-4f46-aceb-05aac24c545e" providerId="ADAL" clId="{AB992561-ABF2-F54A-9434-B5FAA2ACED2D}" dt="2020-01-16T03:46:32" v="384" actId="207"/>
          <ac:spMkLst>
            <pc:docMk/>
            <pc:sldMk cId="2524267003" sldId="262"/>
            <ac:spMk id="44" creationId="{DB0D4496-B9B7-5245-881A-36C76DA2423F}"/>
          </ac:spMkLst>
        </pc:spChg>
        <pc:spChg chg="mod">
          <ac:chgData name="Khattab, Sherif" userId="c83b1e15-36f3-4f46-aceb-05aac24c545e" providerId="ADAL" clId="{AB992561-ABF2-F54A-9434-B5FAA2ACED2D}" dt="2020-01-16T03:41:51.921" v="299" actId="207"/>
          <ac:spMkLst>
            <pc:docMk/>
            <pc:sldMk cId="2524267003" sldId="262"/>
            <ac:spMk id="58" creationId="{11B2A890-6494-49D0-AB28-01688ACE251C}"/>
          </ac:spMkLst>
        </pc:spChg>
        <pc:spChg chg="mod">
          <ac:chgData name="Khattab, Sherif" userId="c83b1e15-36f3-4f46-aceb-05aac24c545e" providerId="ADAL" clId="{AB992561-ABF2-F54A-9434-B5FAA2ACED2D}" dt="2020-01-16T03:50:35.142" v="423" actId="20577"/>
          <ac:spMkLst>
            <pc:docMk/>
            <pc:sldMk cId="2524267003" sldId="262"/>
            <ac:spMk id="59" creationId="{233AAA57-7884-4588-A0A5-BDFBC0D32131}"/>
          </ac:spMkLst>
        </pc:spChg>
        <pc:spChg chg="mod">
          <ac:chgData name="Khattab, Sherif" userId="c83b1e15-36f3-4f46-aceb-05aac24c545e" providerId="ADAL" clId="{AB992561-ABF2-F54A-9434-B5FAA2ACED2D}" dt="2020-01-16T03:50:10.449" v="422" actId="20577"/>
          <ac:spMkLst>
            <pc:docMk/>
            <pc:sldMk cId="2524267003" sldId="262"/>
            <ac:spMk id="60" creationId="{D69B182C-78A8-46BA-9F33-E3F943B28728}"/>
          </ac:spMkLst>
        </pc:spChg>
        <pc:spChg chg="mod">
          <ac:chgData name="Khattab, Sherif" userId="c83b1e15-36f3-4f46-aceb-05aac24c545e" providerId="ADAL" clId="{AB992561-ABF2-F54A-9434-B5FAA2ACED2D}" dt="2020-01-16T03:50:51.197" v="428" actId="20577"/>
          <ac:spMkLst>
            <pc:docMk/>
            <pc:sldMk cId="2524267003" sldId="262"/>
            <ac:spMk id="61" creationId="{9E561034-83B7-4ADC-9F7A-AA6815E6634F}"/>
          </ac:spMkLst>
        </pc:spChg>
        <pc:graphicFrameChg chg="modGraphic">
          <ac:chgData name="Khattab, Sherif" userId="c83b1e15-36f3-4f46-aceb-05aac24c545e" providerId="ADAL" clId="{AB992561-ABF2-F54A-9434-B5FAA2ACED2D}" dt="2020-01-16T03:44:00.938" v="342" actId="14734"/>
          <ac:graphicFrameMkLst>
            <pc:docMk/>
            <pc:sldMk cId="2524267003" sldId="262"/>
            <ac:graphicFrameMk id="2" creationId="{BB8AC5D7-C955-1245-965B-3890DBEF2B12}"/>
          </ac:graphicFrameMkLst>
        </pc:graphicFrameChg>
        <pc:cxnChg chg="add mod">
          <ac:chgData name="Khattab, Sherif" userId="c83b1e15-36f3-4f46-aceb-05aac24c545e" providerId="ADAL" clId="{AB992561-ABF2-F54A-9434-B5FAA2ACED2D}" dt="2020-01-16T03:45:05.942" v="352" actId="208"/>
          <ac:cxnSpMkLst>
            <pc:docMk/>
            <pc:sldMk cId="2524267003" sldId="262"/>
            <ac:cxnSpMk id="35" creationId="{23AC3DEE-AA01-664E-ABA1-C98AEE8192F1}"/>
          </ac:cxnSpMkLst>
        </pc:cxnChg>
      </pc:sldChg>
      <pc:sldChg chg="modSp add">
        <pc:chgData name="Khattab, Sherif" userId="c83b1e15-36f3-4f46-aceb-05aac24c545e" providerId="ADAL" clId="{AB992561-ABF2-F54A-9434-B5FAA2ACED2D}" dt="2020-01-16T03:48:46.714" v="396" actId="207"/>
        <pc:sldMkLst>
          <pc:docMk/>
          <pc:sldMk cId="1460923813" sldId="263"/>
        </pc:sldMkLst>
        <pc:graphicFrameChg chg="modGraphic">
          <ac:chgData name="Khattab, Sherif" userId="c83b1e15-36f3-4f46-aceb-05aac24c545e" providerId="ADAL" clId="{AB992561-ABF2-F54A-9434-B5FAA2ACED2D}" dt="2020-01-16T03:48:46.714" v="396" actId="207"/>
          <ac:graphicFrameMkLst>
            <pc:docMk/>
            <pc:sldMk cId="1460923813" sldId="263"/>
            <ac:graphicFrameMk id="4" creationId="{0A15925B-8659-E74A-B49E-E2F54D88B96D}"/>
          </ac:graphicFrameMkLst>
        </pc:graphicFrameChg>
      </pc:sldChg>
      <pc:sldChg chg="modSp add">
        <pc:chgData name="Khattab, Sherif" userId="c83b1e15-36f3-4f46-aceb-05aac24c545e" providerId="ADAL" clId="{AB992561-ABF2-F54A-9434-B5FAA2ACED2D}" dt="2020-01-16T03:52:02.316" v="439" actId="207"/>
        <pc:sldMkLst>
          <pc:docMk/>
          <pc:sldMk cId="3966993112" sldId="264"/>
        </pc:sldMkLst>
        <pc:graphicFrameChg chg="modGraphic">
          <ac:chgData name="Khattab, Sherif" userId="c83b1e15-36f3-4f46-aceb-05aac24c545e" providerId="ADAL" clId="{AB992561-ABF2-F54A-9434-B5FAA2ACED2D}" dt="2020-01-16T03:52:02.316" v="439" actId="207"/>
          <ac:graphicFrameMkLst>
            <pc:docMk/>
            <pc:sldMk cId="3966993112" sldId="264"/>
            <ac:graphicFrameMk id="4" creationId="{0A15925B-8659-E74A-B49E-E2F54D88B96D}"/>
          </ac:graphicFrameMkLst>
        </pc:graphicFrameChg>
      </pc:sldChg>
    </pc:docChg>
  </pc:docChgLst>
  <pc:docChgLst>
    <pc:chgData name="Khattab, Sherif" userId="c83b1e15-36f3-4f46-aceb-05aac24c545e" providerId="ADAL" clId="{EC3A7DAF-144E-AA48-9C3F-6DD974F2A1B1}"/>
    <pc:docChg chg="undo custSel addSld delSld modSld sldOrd">
      <pc:chgData name="Khattab, Sherif" userId="c83b1e15-36f3-4f46-aceb-05aac24c545e" providerId="ADAL" clId="{EC3A7DAF-144E-AA48-9C3F-6DD974F2A1B1}" dt="2023-11-22T16:21:29.622" v="3779" actId="14100"/>
      <pc:docMkLst>
        <pc:docMk/>
      </pc:docMkLst>
      <pc:sldChg chg="modSp mod">
        <pc:chgData name="Khattab, Sherif" userId="c83b1e15-36f3-4f46-aceb-05aac24c545e" providerId="ADAL" clId="{EC3A7DAF-144E-AA48-9C3F-6DD974F2A1B1}" dt="2023-11-22T12:03:43.589" v="8" actId="20577"/>
        <pc:sldMkLst>
          <pc:docMk/>
          <pc:sldMk cId="778287165" sldId="265"/>
        </pc:sldMkLst>
        <pc:spChg chg="mod">
          <ac:chgData name="Khattab, Sherif" userId="c83b1e15-36f3-4f46-aceb-05aac24c545e" providerId="ADAL" clId="{EC3A7DAF-144E-AA48-9C3F-6DD974F2A1B1}" dt="2023-11-22T12:03:34.866" v="2" actId="20577"/>
          <ac:spMkLst>
            <pc:docMk/>
            <pc:sldMk cId="778287165" sldId="265"/>
            <ac:spMk id="2" creationId="{FDC546E0-6A53-1D33-2B16-0AB86FFDABC3}"/>
          </ac:spMkLst>
        </pc:spChg>
        <pc:spChg chg="mod">
          <ac:chgData name="Khattab, Sherif" userId="c83b1e15-36f3-4f46-aceb-05aac24c545e" providerId="ADAL" clId="{EC3A7DAF-144E-AA48-9C3F-6DD974F2A1B1}" dt="2023-11-22T12:03:43.589" v="8" actId="20577"/>
          <ac:spMkLst>
            <pc:docMk/>
            <pc:sldMk cId="778287165" sldId="265"/>
            <ac:spMk id="3" creationId="{63609361-7C67-7942-851A-B2940BF5B42D}"/>
          </ac:spMkLst>
        </pc:spChg>
      </pc:sldChg>
      <pc:sldChg chg="modSp mod modAnim">
        <pc:chgData name="Khattab, Sherif" userId="c83b1e15-36f3-4f46-aceb-05aac24c545e" providerId="ADAL" clId="{EC3A7DAF-144E-AA48-9C3F-6DD974F2A1B1}" dt="2023-11-22T12:26:18.420" v="1259" actId="20577"/>
        <pc:sldMkLst>
          <pc:docMk/>
          <pc:sldMk cId="1422039392" sldId="266"/>
        </pc:sldMkLst>
        <pc:spChg chg="mod">
          <ac:chgData name="Khattab, Sherif" userId="c83b1e15-36f3-4f46-aceb-05aac24c545e" providerId="ADAL" clId="{EC3A7DAF-144E-AA48-9C3F-6DD974F2A1B1}" dt="2023-11-22T12:06:59.221" v="206" actId="20577"/>
          <ac:spMkLst>
            <pc:docMk/>
            <pc:sldMk cId="1422039392" sldId="266"/>
            <ac:spMk id="2" creationId="{873704F4-F746-BC87-E481-239EC3DA297B}"/>
          </ac:spMkLst>
        </pc:spChg>
        <pc:spChg chg="mod">
          <ac:chgData name="Khattab, Sherif" userId="c83b1e15-36f3-4f46-aceb-05aac24c545e" providerId="ADAL" clId="{EC3A7DAF-144E-AA48-9C3F-6DD974F2A1B1}" dt="2023-11-22T12:26:18.420" v="1259" actId="20577"/>
          <ac:spMkLst>
            <pc:docMk/>
            <pc:sldMk cId="1422039392" sldId="266"/>
            <ac:spMk id="3" creationId="{17615408-4044-A849-873A-DFBA3748E1FB}"/>
          </ac:spMkLst>
        </pc:spChg>
      </pc:sldChg>
      <pc:sldChg chg="addSp modSp mod modAnim">
        <pc:chgData name="Khattab, Sherif" userId="c83b1e15-36f3-4f46-aceb-05aac24c545e" providerId="ADAL" clId="{EC3A7DAF-144E-AA48-9C3F-6DD974F2A1B1}" dt="2023-11-22T13:06:52.517" v="1831" actId="14100"/>
        <pc:sldMkLst>
          <pc:docMk/>
          <pc:sldMk cId="3463673128" sldId="267"/>
        </pc:sldMkLst>
        <pc:spChg chg="mod">
          <ac:chgData name="Khattab, Sherif" userId="c83b1e15-36f3-4f46-aceb-05aac24c545e" providerId="ADAL" clId="{EC3A7DAF-144E-AA48-9C3F-6DD974F2A1B1}" dt="2023-11-22T12:56:19.086" v="1615" actId="1076"/>
          <ac:spMkLst>
            <pc:docMk/>
            <pc:sldMk cId="3463673128" sldId="267"/>
            <ac:spMk id="2" creationId="{230E688B-8239-AE52-1B2E-CE2E55D99682}"/>
          </ac:spMkLst>
        </pc:spChg>
        <pc:spChg chg="mod">
          <ac:chgData name="Khattab, Sherif" userId="c83b1e15-36f3-4f46-aceb-05aac24c545e" providerId="ADAL" clId="{EC3A7DAF-144E-AA48-9C3F-6DD974F2A1B1}" dt="2023-11-22T12:59:06.063" v="1703" actId="20577"/>
          <ac:spMkLst>
            <pc:docMk/>
            <pc:sldMk cId="3463673128" sldId="267"/>
            <ac:spMk id="3" creationId="{6B26C53E-9753-9546-7A54-6E44C6D8E34F}"/>
          </ac:spMkLst>
        </pc:spChg>
        <pc:spChg chg="add mod">
          <ac:chgData name="Khattab, Sherif" userId="c83b1e15-36f3-4f46-aceb-05aac24c545e" providerId="ADAL" clId="{EC3A7DAF-144E-AA48-9C3F-6DD974F2A1B1}" dt="2023-11-22T13:06:52.517" v="1831" actId="14100"/>
          <ac:spMkLst>
            <pc:docMk/>
            <pc:sldMk cId="3463673128" sldId="267"/>
            <ac:spMk id="5" creationId="{3E1B9C9A-7A24-1B2B-6932-E0F51529220D}"/>
          </ac:spMkLst>
        </pc:spChg>
      </pc:sldChg>
      <pc:sldChg chg="addSp modSp mod modAnim">
        <pc:chgData name="Khattab, Sherif" userId="c83b1e15-36f3-4f46-aceb-05aac24c545e" providerId="ADAL" clId="{EC3A7DAF-144E-AA48-9C3F-6DD974F2A1B1}" dt="2023-11-22T12:53:47.563" v="1492" actId="20577"/>
        <pc:sldMkLst>
          <pc:docMk/>
          <pc:sldMk cId="3283493184" sldId="268"/>
        </pc:sldMkLst>
        <pc:spChg chg="mod">
          <ac:chgData name="Khattab, Sherif" userId="c83b1e15-36f3-4f46-aceb-05aac24c545e" providerId="ADAL" clId="{EC3A7DAF-144E-AA48-9C3F-6DD974F2A1B1}" dt="2023-11-22T12:15:00.880" v="687" actId="20577"/>
          <ac:spMkLst>
            <pc:docMk/>
            <pc:sldMk cId="3283493184" sldId="268"/>
            <ac:spMk id="2" creationId="{68B5BFC9-8DBB-3F6A-268F-38CDE4F96DE3}"/>
          </ac:spMkLst>
        </pc:spChg>
        <pc:spChg chg="mod">
          <ac:chgData name="Khattab, Sherif" userId="c83b1e15-36f3-4f46-aceb-05aac24c545e" providerId="ADAL" clId="{EC3A7DAF-144E-AA48-9C3F-6DD974F2A1B1}" dt="2023-11-22T12:53:47.563" v="1492" actId="20577"/>
          <ac:spMkLst>
            <pc:docMk/>
            <pc:sldMk cId="3283493184" sldId="268"/>
            <ac:spMk id="3" creationId="{0B4592B9-D54B-C403-DC95-64E5E9561B73}"/>
          </ac:spMkLst>
        </pc:spChg>
        <pc:spChg chg="add mod">
          <ac:chgData name="Khattab, Sherif" userId="c83b1e15-36f3-4f46-aceb-05aac24c545e" providerId="ADAL" clId="{EC3A7DAF-144E-AA48-9C3F-6DD974F2A1B1}" dt="2023-11-22T12:15:16.965" v="689" actId="14100"/>
          <ac:spMkLst>
            <pc:docMk/>
            <pc:sldMk cId="3283493184" sldId="268"/>
            <ac:spMk id="5" creationId="{C239E31A-DDF8-A0E0-9F6D-CFFE83B7111D}"/>
          </ac:spMkLst>
        </pc:spChg>
      </pc:sldChg>
      <pc:sldChg chg="addSp modSp del mod modAnim">
        <pc:chgData name="Khattab, Sherif" userId="c83b1e15-36f3-4f46-aceb-05aac24c545e" providerId="ADAL" clId="{EC3A7DAF-144E-AA48-9C3F-6DD974F2A1B1}" dt="2023-11-22T13:25:40.109" v="2165" actId="2696"/>
        <pc:sldMkLst>
          <pc:docMk/>
          <pc:sldMk cId="3044420323" sldId="269"/>
        </pc:sldMkLst>
        <pc:spChg chg="mod">
          <ac:chgData name="Khattab, Sherif" userId="c83b1e15-36f3-4f46-aceb-05aac24c545e" providerId="ADAL" clId="{EC3A7DAF-144E-AA48-9C3F-6DD974F2A1B1}" dt="2023-11-22T13:00:47.617" v="1732" actId="1076"/>
          <ac:spMkLst>
            <pc:docMk/>
            <pc:sldMk cId="3044420323" sldId="269"/>
            <ac:spMk id="2" creationId="{1547B603-0F82-A474-F774-C26B358184ED}"/>
          </ac:spMkLst>
        </pc:spChg>
        <pc:spChg chg="mod">
          <ac:chgData name="Khattab, Sherif" userId="c83b1e15-36f3-4f46-aceb-05aac24c545e" providerId="ADAL" clId="{EC3A7DAF-144E-AA48-9C3F-6DD974F2A1B1}" dt="2023-11-22T13:23:22.323" v="2139" actId="20577"/>
          <ac:spMkLst>
            <pc:docMk/>
            <pc:sldMk cId="3044420323" sldId="269"/>
            <ac:spMk id="3" creationId="{A1A93A70-B89C-EDB3-3A08-B2FE8D819D70}"/>
          </ac:spMkLst>
        </pc:spChg>
        <pc:spChg chg="add mod">
          <ac:chgData name="Khattab, Sherif" userId="c83b1e15-36f3-4f46-aceb-05aac24c545e" providerId="ADAL" clId="{EC3A7DAF-144E-AA48-9C3F-6DD974F2A1B1}" dt="2023-11-22T13:23:49.430" v="2143" actId="20577"/>
          <ac:spMkLst>
            <pc:docMk/>
            <pc:sldMk cId="3044420323" sldId="269"/>
            <ac:spMk id="5" creationId="{C10F6CB7-4CA1-EEBD-B64F-148347359B17}"/>
          </ac:spMkLst>
        </pc:spChg>
        <pc:spChg chg="add mod">
          <ac:chgData name="Khattab, Sherif" userId="c83b1e15-36f3-4f46-aceb-05aac24c545e" providerId="ADAL" clId="{EC3A7DAF-144E-AA48-9C3F-6DD974F2A1B1}" dt="2023-11-22T13:24:07.142" v="2145" actId="1076"/>
          <ac:spMkLst>
            <pc:docMk/>
            <pc:sldMk cId="3044420323" sldId="269"/>
            <ac:spMk id="6" creationId="{67FE4AD3-52B4-1A4B-73D6-01F1C39ED12D}"/>
          </ac:spMkLst>
        </pc:spChg>
        <pc:spChg chg="add mod">
          <ac:chgData name="Khattab, Sherif" userId="c83b1e15-36f3-4f46-aceb-05aac24c545e" providerId="ADAL" clId="{EC3A7DAF-144E-AA48-9C3F-6DD974F2A1B1}" dt="2023-11-22T13:01:14.650" v="1764" actId="1076"/>
          <ac:spMkLst>
            <pc:docMk/>
            <pc:sldMk cId="3044420323" sldId="269"/>
            <ac:spMk id="8" creationId="{5C6535B1-4ECD-B554-47A0-D133653BB804}"/>
          </ac:spMkLst>
        </pc:spChg>
        <pc:spChg chg="add mod">
          <ac:chgData name="Khattab, Sherif" userId="c83b1e15-36f3-4f46-aceb-05aac24c545e" providerId="ADAL" clId="{EC3A7DAF-144E-AA48-9C3F-6DD974F2A1B1}" dt="2023-11-22T13:09:26.814" v="1927" actId="1076"/>
          <ac:spMkLst>
            <pc:docMk/>
            <pc:sldMk cId="3044420323" sldId="269"/>
            <ac:spMk id="9" creationId="{02A21D8A-73B8-FB6C-9090-45DC75ED3C3B}"/>
          </ac:spMkLst>
        </pc:spChg>
      </pc:sldChg>
      <pc:sldChg chg="modSp add del mod">
        <pc:chgData name="Khattab, Sherif" userId="c83b1e15-36f3-4f46-aceb-05aac24c545e" providerId="ADAL" clId="{EC3A7DAF-144E-AA48-9C3F-6DD974F2A1B1}" dt="2023-11-22T16:12:18.542" v="3506" actId="207"/>
        <pc:sldMkLst>
          <pc:docMk/>
          <pc:sldMk cId="2927004492" sldId="290"/>
        </pc:sldMkLst>
        <pc:spChg chg="mod">
          <ac:chgData name="Khattab, Sherif" userId="c83b1e15-36f3-4f46-aceb-05aac24c545e" providerId="ADAL" clId="{EC3A7DAF-144E-AA48-9C3F-6DD974F2A1B1}" dt="2023-11-22T16:11:17.199" v="3440" actId="20577"/>
          <ac:spMkLst>
            <pc:docMk/>
            <pc:sldMk cId="2927004492" sldId="290"/>
            <ac:spMk id="2" creationId="{A44C608E-F309-19CC-677F-02BDEDE26FC1}"/>
          </ac:spMkLst>
        </pc:spChg>
        <pc:spChg chg="mod">
          <ac:chgData name="Khattab, Sherif" userId="c83b1e15-36f3-4f46-aceb-05aac24c545e" providerId="ADAL" clId="{EC3A7DAF-144E-AA48-9C3F-6DD974F2A1B1}" dt="2023-11-22T16:12:18.542" v="3506" actId="207"/>
          <ac:spMkLst>
            <pc:docMk/>
            <pc:sldMk cId="2927004492" sldId="290"/>
            <ac:spMk id="3" creationId="{E105B332-58A6-44E4-F8A4-DBFC40AFE48D}"/>
          </ac:spMkLst>
        </pc:spChg>
      </pc:sldChg>
      <pc:sldChg chg="modSp mod">
        <pc:chgData name="Khattab, Sherif" userId="c83b1e15-36f3-4f46-aceb-05aac24c545e" providerId="ADAL" clId="{EC3A7DAF-144E-AA48-9C3F-6DD974F2A1B1}" dt="2023-11-22T16:21:29.622" v="3779" actId="14100"/>
        <pc:sldMkLst>
          <pc:docMk/>
          <pc:sldMk cId="4285819782" sldId="292"/>
        </pc:sldMkLst>
        <pc:spChg chg="mod">
          <ac:chgData name="Khattab, Sherif" userId="c83b1e15-36f3-4f46-aceb-05aac24c545e" providerId="ADAL" clId="{EC3A7DAF-144E-AA48-9C3F-6DD974F2A1B1}" dt="2023-11-22T16:21:29.622" v="3779" actId="14100"/>
          <ac:spMkLst>
            <pc:docMk/>
            <pc:sldMk cId="4285819782" sldId="292"/>
            <ac:spMk id="3" creationId="{93745010-1911-99F0-9D31-2FE5B19F1B9B}"/>
          </ac:spMkLst>
        </pc:spChg>
      </pc:sldChg>
      <pc:sldChg chg="addSp delSp modSp mod">
        <pc:chgData name="Khattab, Sherif" userId="c83b1e15-36f3-4f46-aceb-05aac24c545e" providerId="ADAL" clId="{EC3A7DAF-144E-AA48-9C3F-6DD974F2A1B1}" dt="2023-11-22T14:08:59.025" v="2756" actId="21"/>
        <pc:sldMkLst>
          <pc:docMk/>
          <pc:sldMk cId="3584311908" sldId="293"/>
        </pc:sldMkLst>
        <pc:spChg chg="add mod">
          <ac:chgData name="Khattab, Sherif" userId="c83b1e15-36f3-4f46-aceb-05aac24c545e" providerId="ADAL" clId="{EC3A7DAF-144E-AA48-9C3F-6DD974F2A1B1}" dt="2023-11-22T13:11:17.126" v="1948" actId="1076"/>
          <ac:spMkLst>
            <pc:docMk/>
            <pc:sldMk cId="3584311908" sldId="293"/>
            <ac:spMk id="2" creationId="{2FCBBAE7-0BA7-8384-E9BF-4D1E3DB65CA0}"/>
          </ac:spMkLst>
        </pc:spChg>
        <pc:spChg chg="add mod">
          <ac:chgData name="Khattab, Sherif" userId="c83b1e15-36f3-4f46-aceb-05aac24c545e" providerId="ADAL" clId="{EC3A7DAF-144E-AA48-9C3F-6DD974F2A1B1}" dt="2023-11-22T13:11:17.126" v="1948" actId="1076"/>
          <ac:spMkLst>
            <pc:docMk/>
            <pc:sldMk cId="3584311908" sldId="293"/>
            <ac:spMk id="3" creationId="{1204E60E-F02E-CCBE-965C-1A7E91CF2C98}"/>
          </ac:spMkLst>
        </pc:spChg>
        <pc:spChg chg="add mod">
          <ac:chgData name="Khattab, Sherif" userId="c83b1e15-36f3-4f46-aceb-05aac24c545e" providerId="ADAL" clId="{EC3A7DAF-144E-AA48-9C3F-6DD974F2A1B1}" dt="2023-11-22T13:11:48.748" v="1983" actId="20577"/>
          <ac:spMkLst>
            <pc:docMk/>
            <pc:sldMk cId="3584311908" sldId="293"/>
            <ac:spMk id="4" creationId="{715D2B7F-9EBA-5B87-17DA-ACB15C3F6D7F}"/>
          </ac:spMkLst>
        </pc:spChg>
        <pc:spChg chg="add mod">
          <ac:chgData name="Khattab, Sherif" userId="c83b1e15-36f3-4f46-aceb-05aac24c545e" providerId="ADAL" clId="{EC3A7DAF-144E-AA48-9C3F-6DD974F2A1B1}" dt="2023-11-22T13:24:29.356" v="2148" actId="20577"/>
          <ac:spMkLst>
            <pc:docMk/>
            <pc:sldMk cId="3584311908" sldId="293"/>
            <ac:spMk id="6" creationId="{59A72760-6BA8-4E7E-3B78-BD19B9CAC6EC}"/>
          </ac:spMkLst>
        </pc:spChg>
        <pc:spChg chg="add del mod">
          <ac:chgData name="Khattab, Sherif" userId="c83b1e15-36f3-4f46-aceb-05aac24c545e" providerId="ADAL" clId="{EC3A7DAF-144E-AA48-9C3F-6DD974F2A1B1}" dt="2023-11-22T14:08:59.025" v="2756" actId="21"/>
          <ac:spMkLst>
            <pc:docMk/>
            <pc:sldMk cId="3584311908" sldId="293"/>
            <ac:spMk id="7" creationId="{DBE426C9-D8C7-368E-9D93-B25E3C4C578D}"/>
          </ac:spMkLst>
        </pc:spChg>
        <pc:spChg chg="del">
          <ac:chgData name="Khattab, Sherif" userId="c83b1e15-36f3-4f46-aceb-05aac24c545e" providerId="ADAL" clId="{EC3A7DAF-144E-AA48-9C3F-6DD974F2A1B1}" dt="2023-11-22T13:10:40.260" v="1935" actId="478"/>
          <ac:spMkLst>
            <pc:docMk/>
            <pc:sldMk cId="3584311908" sldId="293"/>
            <ac:spMk id="76" creationId="{587604E8-B4AE-DF8A-3FA6-59726956ADCF}"/>
          </ac:spMkLst>
        </pc:spChg>
        <pc:grpChg chg="mod">
          <ac:chgData name="Khattab, Sherif" userId="c83b1e15-36f3-4f46-aceb-05aac24c545e" providerId="ADAL" clId="{EC3A7DAF-144E-AA48-9C3F-6DD974F2A1B1}" dt="2023-11-22T13:11:17.126" v="1948" actId="1076"/>
          <ac:grpSpMkLst>
            <pc:docMk/>
            <pc:sldMk cId="3584311908" sldId="293"/>
            <ac:grpSpMk id="9" creationId="{9987607A-3ACF-F276-68D9-269E1A123885}"/>
          </ac:grpSpMkLst>
        </pc:grpChg>
        <pc:graphicFrameChg chg="mod modGraphic">
          <ac:chgData name="Khattab, Sherif" userId="c83b1e15-36f3-4f46-aceb-05aac24c545e" providerId="ADAL" clId="{EC3A7DAF-144E-AA48-9C3F-6DD974F2A1B1}" dt="2023-11-22T13:11:12.665" v="1947" actId="1076"/>
          <ac:graphicFrameMkLst>
            <pc:docMk/>
            <pc:sldMk cId="3584311908" sldId="293"/>
            <ac:graphicFrameMk id="63" creationId="{CFA54688-C796-02DC-08E9-26EF06D3CC71}"/>
          </ac:graphicFrameMkLst>
        </pc:graphicFrameChg>
        <pc:graphicFrameChg chg="del">
          <ac:chgData name="Khattab, Sherif" userId="c83b1e15-36f3-4f46-aceb-05aac24c545e" providerId="ADAL" clId="{EC3A7DAF-144E-AA48-9C3F-6DD974F2A1B1}" dt="2023-11-22T13:10:37.692" v="1934" actId="478"/>
          <ac:graphicFrameMkLst>
            <pc:docMk/>
            <pc:sldMk cId="3584311908" sldId="293"/>
            <ac:graphicFrameMk id="75" creationId="{FFC0A5F8-C2A2-7440-17F2-E2A930DDA4CB}"/>
          </ac:graphicFrameMkLst>
        </pc:graphicFrameChg>
      </pc:sldChg>
      <pc:sldChg chg="addSp delSp modSp mod">
        <pc:chgData name="Khattab, Sherif" userId="c83b1e15-36f3-4f46-aceb-05aac24c545e" providerId="ADAL" clId="{EC3A7DAF-144E-AA48-9C3F-6DD974F2A1B1}" dt="2023-11-22T14:08:50.873" v="2754" actId="21"/>
        <pc:sldMkLst>
          <pc:docMk/>
          <pc:sldMk cId="3333404645" sldId="303"/>
        </pc:sldMkLst>
        <pc:spChg chg="mod">
          <ac:chgData name="Khattab, Sherif" userId="c83b1e15-36f3-4f46-aceb-05aac24c545e" providerId="ADAL" clId="{EC3A7DAF-144E-AA48-9C3F-6DD974F2A1B1}" dt="2023-11-22T13:12:15.313" v="2005" actId="20577"/>
          <ac:spMkLst>
            <pc:docMk/>
            <pc:sldMk cId="3333404645" sldId="303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3:12:17.648" v="2006"/>
          <ac:spMkLst>
            <pc:docMk/>
            <pc:sldMk cId="3333404645" sldId="303"/>
            <ac:spMk id="5" creationId="{8E01A9D3-EC20-9A44-D0B7-977E4464E169}"/>
          </ac:spMkLst>
        </pc:spChg>
        <pc:spChg chg="mod">
          <ac:chgData name="Khattab, Sherif" userId="c83b1e15-36f3-4f46-aceb-05aac24c545e" providerId="ADAL" clId="{EC3A7DAF-144E-AA48-9C3F-6DD974F2A1B1}" dt="2023-11-22T13:12:41.936" v="2011" actId="20577"/>
          <ac:spMkLst>
            <pc:docMk/>
            <pc:sldMk cId="3333404645" sldId="303"/>
            <ac:spMk id="6" creationId="{1D4FD297-B6A0-CDAA-4AD2-B66643451C22}"/>
          </ac:spMkLst>
        </pc:spChg>
        <pc:spChg chg="mod">
          <ac:chgData name="Khattab, Sherif" userId="c83b1e15-36f3-4f46-aceb-05aac24c545e" providerId="ADAL" clId="{EC3A7DAF-144E-AA48-9C3F-6DD974F2A1B1}" dt="2023-11-22T13:12:17.648" v="2006"/>
          <ac:spMkLst>
            <pc:docMk/>
            <pc:sldMk cId="3333404645" sldId="303"/>
            <ac:spMk id="7" creationId="{B4D31D7E-9DFF-2D37-F8A4-72DBADE832E8}"/>
          </ac:spMkLst>
        </pc:spChg>
        <pc:spChg chg="mod">
          <ac:chgData name="Khattab, Sherif" userId="c83b1e15-36f3-4f46-aceb-05aac24c545e" providerId="ADAL" clId="{EC3A7DAF-144E-AA48-9C3F-6DD974F2A1B1}" dt="2023-11-22T13:12:17.648" v="2006"/>
          <ac:spMkLst>
            <pc:docMk/>
            <pc:sldMk cId="3333404645" sldId="303"/>
            <ac:spMk id="8" creationId="{C41A329E-1B29-EC26-D64D-0CE69A29FA6A}"/>
          </ac:spMkLst>
        </pc:spChg>
        <pc:spChg chg="mod">
          <ac:chgData name="Khattab, Sherif" userId="c83b1e15-36f3-4f46-aceb-05aac24c545e" providerId="ADAL" clId="{EC3A7DAF-144E-AA48-9C3F-6DD974F2A1B1}" dt="2023-11-22T13:12:17.648" v="2006"/>
          <ac:spMkLst>
            <pc:docMk/>
            <pc:sldMk cId="3333404645" sldId="303"/>
            <ac:spMk id="9" creationId="{B9E1D67B-FF01-02F0-6EE2-2197E2539FC4}"/>
          </ac:spMkLst>
        </pc:spChg>
        <pc:spChg chg="mod">
          <ac:chgData name="Khattab, Sherif" userId="c83b1e15-36f3-4f46-aceb-05aac24c545e" providerId="ADAL" clId="{EC3A7DAF-144E-AA48-9C3F-6DD974F2A1B1}" dt="2023-11-22T13:12:17.648" v="2006"/>
          <ac:spMkLst>
            <pc:docMk/>
            <pc:sldMk cId="3333404645" sldId="303"/>
            <ac:spMk id="10" creationId="{B25377E3-5520-B0C9-6D19-453A83E01A3E}"/>
          </ac:spMkLst>
        </pc:spChg>
        <pc:spChg chg="mod">
          <ac:chgData name="Khattab, Sherif" userId="c83b1e15-36f3-4f46-aceb-05aac24c545e" providerId="ADAL" clId="{EC3A7DAF-144E-AA48-9C3F-6DD974F2A1B1}" dt="2023-11-22T13:12:17.648" v="2006"/>
          <ac:spMkLst>
            <pc:docMk/>
            <pc:sldMk cId="3333404645" sldId="303"/>
            <ac:spMk id="11" creationId="{A3B6EA2B-4977-70AD-7B35-AC397C3CAEB4}"/>
          </ac:spMkLst>
        </pc:spChg>
        <pc:spChg chg="mod">
          <ac:chgData name="Khattab, Sherif" userId="c83b1e15-36f3-4f46-aceb-05aac24c545e" providerId="ADAL" clId="{EC3A7DAF-144E-AA48-9C3F-6DD974F2A1B1}" dt="2023-11-22T13:12:17.648" v="2006"/>
          <ac:spMkLst>
            <pc:docMk/>
            <pc:sldMk cId="3333404645" sldId="303"/>
            <ac:spMk id="12" creationId="{718D7D79-A724-AFA7-3266-4CC9D4E613F5}"/>
          </ac:spMkLst>
        </pc:spChg>
        <pc:spChg chg="add mod">
          <ac:chgData name="Khattab, Sherif" userId="c83b1e15-36f3-4f46-aceb-05aac24c545e" providerId="ADAL" clId="{EC3A7DAF-144E-AA48-9C3F-6DD974F2A1B1}" dt="2023-11-22T13:15:18.759" v="2059" actId="1076"/>
          <ac:spMkLst>
            <pc:docMk/>
            <pc:sldMk cId="3333404645" sldId="303"/>
            <ac:spMk id="13" creationId="{50569BB9-60A1-2D14-C1B3-B36B116CF3FC}"/>
          </ac:spMkLst>
        </pc:spChg>
        <pc:spChg chg="add mod">
          <ac:chgData name="Khattab, Sherif" userId="c83b1e15-36f3-4f46-aceb-05aac24c545e" providerId="ADAL" clId="{EC3A7DAF-144E-AA48-9C3F-6DD974F2A1B1}" dt="2023-11-22T13:15:18.759" v="2059" actId="1076"/>
          <ac:spMkLst>
            <pc:docMk/>
            <pc:sldMk cId="3333404645" sldId="303"/>
            <ac:spMk id="14" creationId="{E114052E-C04E-E17D-780E-ECD6A786A8AD}"/>
          </ac:spMkLst>
        </pc:spChg>
        <pc:spChg chg="add mod">
          <ac:chgData name="Khattab, Sherif" userId="c83b1e15-36f3-4f46-aceb-05aac24c545e" providerId="ADAL" clId="{EC3A7DAF-144E-AA48-9C3F-6DD974F2A1B1}" dt="2023-11-22T13:15:18.759" v="2059" actId="1076"/>
          <ac:spMkLst>
            <pc:docMk/>
            <pc:sldMk cId="3333404645" sldId="303"/>
            <ac:spMk id="15" creationId="{08FC28E8-1CFD-030A-8095-7A645CD261B0}"/>
          </ac:spMkLst>
        </pc:spChg>
        <pc:spChg chg="add mod">
          <ac:chgData name="Khattab, Sherif" userId="c83b1e15-36f3-4f46-aceb-05aac24c545e" providerId="ADAL" clId="{EC3A7DAF-144E-AA48-9C3F-6DD974F2A1B1}" dt="2023-11-22T13:15:18.759" v="2059" actId="1076"/>
          <ac:spMkLst>
            <pc:docMk/>
            <pc:sldMk cId="3333404645" sldId="303"/>
            <ac:spMk id="16" creationId="{40EE7E0E-9005-19D4-D073-8B0E4008578E}"/>
          </ac:spMkLst>
        </pc:spChg>
        <pc:spChg chg="add mod">
          <ac:chgData name="Khattab, Sherif" userId="c83b1e15-36f3-4f46-aceb-05aac24c545e" providerId="ADAL" clId="{EC3A7DAF-144E-AA48-9C3F-6DD974F2A1B1}" dt="2023-11-22T13:15:18.759" v="2059" actId="1076"/>
          <ac:spMkLst>
            <pc:docMk/>
            <pc:sldMk cId="3333404645" sldId="303"/>
            <ac:spMk id="18" creationId="{9CEBBC3B-5CF3-AC55-89D7-B6917ACA783F}"/>
          </ac:spMkLst>
        </pc:spChg>
        <pc:spChg chg="add mod">
          <ac:chgData name="Khattab, Sherif" userId="c83b1e15-36f3-4f46-aceb-05aac24c545e" providerId="ADAL" clId="{EC3A7DAF-144E-AA48-9C3F-6DD974F2A1B1}" dt="2023-11-22T13:15:18.759" v="2059" actId="1076"/>
          <ac:spMkLst>
            <pc:docMk/>
            <pc:sldMk cId="3333404645" sldId="303"/>
            <ac:spMk id="19" creationId="{AADD4CF6-E7CF-B4C2-4EBE-91F2C74DE6CB}"/>
          </ac:spMkLst>
        </pc:spChg>
        <pc:spChg chg="add mod">
          <ac:chgData name="Khattab, Sherif" userId="c83b1e15-36f3-4f46-aceb-05aac24c545e" providerId="ADAL" clId="{EC3A7DAF-144E-AA48-9C3F-6DD974F2A1B1}" dt="2023-11-22T13:15:51.660" v="2068" actId="1076"/>
          <ac:spMkLst>
            <pc:docMk/>
            <pc:sldMk cId="3333404645" sldId="303"/>
            <ac:spMk id="21" creationId="{B2B2D470-2B31-BB3F-63EB-80A58752844A}"/>
          </ac:spMkLst>
        </pc:spChg>
        <pc:spChg chg="add mod">
          <ac:chgData name="Khattab, Sherif" userId="c83b1e15-36f3-4f46-aceb-05aac24c545e" providerId="ADAL" clId="{EC3A7DAF-144E-AA48-9C3F-6DD974F2A1B1}" dt="2023-11-22T13:44:41.248" v="2305" actId="1076"/>
          <ac:spMkLst>
            <pc:docMk/>
            <pc:sldMk cId="3333404645" sldId="303"/>
            <ac:spMk id="23" creationId="{CA2C86AD-9525-5C81-129C-A9007CF41E0A}"/>
          </ac:spMkLst>
        </pc:spChg>
        <pc:spChg chg="add del mod">
          <ac:chgData name="Khattab, Sherif" userId="c83b1e15-36f3-4f46-aceb-05aac24c545e" providerId="ADAL" clId="{EC3A7DAF-144E-AA48-9C3F-6DD974F2A1B1}" dt="2023-11-22T14:08:50.873" v="2754" actId="21"/>
          <ac:spMkLst>
            <pc:docMk/>
            <pc:sldMk cId="3333404645" sldId="303"/>
            <ac:spMk id="24" creationId="{F56FF261-7BB8-08C3-8A1C-33F97C6916B9}"/>
          </ac:spMkLst>
        </pc:spChg>
        <pc:spChg chg="del">
          <ac:chgData name="Khattab, Sherif" userId="c83b1e15-36f3-4f46-aceb-05aac24c545e" providerId="ADAL" clId="{EC3A7DAF-144E-AA48-9C3F-6DD974F2A1B1}" dt="2023-11-22T13:12:04.487" v="1986" actId="478"/>
          <ac:spMkLst>
            <pc:docMk/>
            <pc:sldMk cId="3333404645" sldId="303"/>
            <ac:spMk id="87" creationId="{E7CEB207-A5F8-5E3D-EB7C-C24F9FBDDFCE}"/>
          </ac:spMkLst>
        </pc:spChg>
        <pc:spChg chg="del">
          <ac:chgData name="Khattab, Sherif" userId="c83b1e15-36f3-4f46-aceb-05aac24c545e" providerId="ADAL" clId="{EC3A7DAF-144E-AA48-9C3F-6DD974F2A1B1}" dt="2023-11-22T13:12:00.565" v="1984" actId="478"/>
          <ac:spMkLst>
            <pc:docMk/>
            <pc:sldMk cId="3333404645" sldId="303"/>
            <ac:spMk id="99" creationId="{2AC4B86E-0B13-E649-936A-9D3BFABE4B9C}"/>
          </ac:spMkLst>
        </pc:spChg>
        <pc:spChg chg="del">
          <ac:chgData name="Khattab, Sherif" userId="c83b1e15-36f3-4f46-aceb-05aac24c545e" providerId="ADAL" clId="{EC3A7DAF-144E-AA48-9C3F-6DD974F2A1B1}" dt="2023-11-22T13:12:02.591" v="1985" actId="478"/>
          <ac:spMkLst>
            <pc:docMk/>
            <pc:sldMk cId="3333404645" sldId="303"/>
            <ac:spMk id="100" creationId="{C49A1AD0-3D4E-2D8F-756B-A012DEFC79C6}"/>
          </ac:spMkLst>
        </pc:spChg>
        <pc:grpChg chg="add mod">
          <ac:chgData name="Khattab, Sherif" userId="c83b1e15-36f3-4f46-aceb-05aac24c545e" providerId="ADAL" clId="{EC3A7DAF-144E-AA48-9C3F-6DD974F2A1B1}" dt="2023-11-22T13:15:18.759" v="2059" actId="1076"/>
          <ac:grpSpMkLst>
            <pc:docMk/>
            <pc:sldMk cId="3333404645" sldId="303"/>
            <ac:grpSpMk id="4" creationId="{A141BB1C-EA04-E10B-3091-23B5EA2431CE}"/>
          </ac:grpSpMkLst>
        </pc:grpChg>
        <pc:grpChg chg="del">
          <ac:chgData name="Khattab, Sherif" userId="c83b1e15-36f3-4f46-aceb-05aac24c545e" providerId="ADAL" clId="{EC3A7DAF-144E-AA48-9C3F-6DD974F2A1B1}" dt="2023-11-22T13:12:00.565" v="1984" actId="478"/>
          <ac:grpSpMkLst>
            <pc:docMk/>
            <pc:sldMk cId="3333404645" sldId="303"/>
            <ac:grpSpMk id="89" creationId="{C506A9C5-2CCD-1D47-A7F3-EE838BB84F1F}"/>
          </ac:grpSpMkLst>
        </pc:grpChg>
        <pc:graphicFrameChg chg="add mod modGraphic">
          <ac:chgData name="Khattab, Sherif" userId="c83b1e15-36f3-4f46-aceb-05aac24c545e" providerId="ADAL" clId="{EC3A7DAF-144E-AA48-9C3F-6DD974F2A1B1}" dt="2023-11-22T13:12:23.251" v="2008" actId="20577"/>
          <ac:graphicFrameMkLst>
            <pc:docMk/>
            <pc:sldMk cId="3333404645" sldId="303"/>
            <ac:graphicFrameMk id="3" creationId="{0B982FFF-D5A6-222B-EA04-92F36E9C0307}"/>
          </ac:graphicFrameMkLst>
        </pc:graphicFrameChg>
        <pc:graphicFrameChg chg="del">
          <ac:chgData name="Khattab, Sherif" userId="c83b1e15-36f3-4f46-aceb-05aac24c545e" providerId="ADAL" clId="{EC3A7DAF-144E-AA48-9C3F-6DD974F2A1B1}" dt="2023-11-22T13:12:00.565" v="1984" actId="478"/>
          <ac:graphicFrameMkLst>
            <pc:docMk/>
            <pc:sldMk cId="3333404645" sldId="303"/>
            <ac:graphicFrameMk id="88" creationId="{CE5C2230-C4A7-6CA1-84CA-97FAD3D2549C}"/>
          </ac:graphicFrameMkLst>
        </pc:graphicFrameChg>
        <pc:graphicFrameChg chg="del">
          <ac:chgData name="Khattab, Sherif" userId="c83b1e15-36f3-4f46-aceb-05aac24c545e" providerId="ADAL" clId="{EC3A7DAF-144E-AA48-9C3F-6DD974F2A1B1}" dt="2023-11-22T13:12:00.565" v="1984" actId="478"/>
          <ac:graphicFrameMkLst>
            <pc:docMk/>
            <pc:sldMk cId="3333404645" sldId="303"/>
            <ac:graphicFrameMk id="98" creationId="{82D053BF-2DCE-3083-C5C8-08B28A4F2B28}"/>
          </ac:graphicFrameMkLst>
        </pc:graphicFrameChg>
        <pc:cxnChg chg="add mod">
          <ac:chgData name="Khattab, Sherif" userId="c83b1e15-36f3-4f46-aceb-05aac24c545e" providerId="ADAL" clId="{EC3A7DAF-144E-AA48-9C3F-6DD974F2A1B1}" dt="2023-11-22T13:15:18.759" v="2059" actId="1076"/>
          <ac:cxnSpMkLst>
            <pc:docMk/>
            <pc:sldMk cId="3333404645" sldId="303"/>
            <ac:cxnSpMk id="17" creationId="{41DFDFD4-AFC9-5CA6-C144-BE39CA043572}"/>
          </ac:cxnSpMkLst>
        </pc:cxnChg>
      </pc:sldChg>
      <pc:sldChg chg="del">
        <pc:chgData name="Khattab, Sherif" userId="c83b1e15-36f3-4f46-aceb-05aac24c545e" providerId="ADAL" clId="{EC3A7DAF-144E-AA48-9C3F-6DD974F2A1B1}" dt="2023-11-22T13:16:12.917" v="2069" actId="2696"/>
        <pc:sldMkLst>
          <pc:docMk/>
          <pc:sldMk cId="799162300" sldId="304"/>
        </pc:sldMkLst>
      </pc:sldChg>
      <pc:sldChg chg="add del">
        <pc:chgData name="Khattab, Sherif" userId="c83b1e15-36f3-4f46-aceb-05aac24c545e" providerId="ADAL" clId="{EC3A7DAF-144E-AA48-9C3F-6DD974F2A1B1}" dt="2023-11-22T13:16:31.481" v="2087"/>
        <pc:sldMkLst>
          <pc:docMk/>
          <pc:sldMk cId="861951631" sldId="304"/>
        </pc:sldMkLst>
      </pc:sldChg>
      <pc:sldChg chg="addSp modSp add mod">
        <pc:chgData name="Khattab, Sherif" userId="c83b1e15-36f3-4f46-aceb-05aac24c545e" providerId="ADAL" clId="{EC3A7DAF-144E-AA48-9C3F-6DD974F2A1B1}" dt="2023-11-22T13:44:35.661" v="2304" actId="1076"/>
        <pc:sldMkLst>
          <pc:docMk/>
          <pc:sldMk cId="3958230051" sldId="304"/>
        </pc:sldMkLst>
        <pc:spChg chg="mod">
          <ac:chgData name="Khattab, Sherif" userId="c83b1e15-36f3-4f46-aceb-05aac24c545e" providerId="ADAL" clId="{EC3A7DAF-144E-AA48-9C3F-6DD974F2A1B1}" dt="2023-11-22T13:16:37.262" v="2098" actId="20577"/>
          <ac:spMkLst>
            <pc:docMk/>
            <pc:sldMk cId="3958230051" sldId="304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3:17:14.381" v="2114" actId="20577"/>
          <ac:spMkLst>
            <pc:docMk/>
            <pc:sldMk cId="3958230051" sldId="304"/>
            <ac:spMk id="5" creationId="{8E01A9D3-EC20-9A44-D0B7-977E4464E169}"/>
          </ac:spMkLst>
        </pc:spChg>
        <pc:spChg chg="mod">
          <ac:chgData name="Khattab, Sherif" userId="c83b1e15-36f3-4f46-aceb-05aac24c545e" providerId="ADAL" clId="{EC3A7DAF-144E-AA48-9C3F-6DD974F2A1B1}" dt="2023-11-22T13:16:54.851" v="2108" actId="20577"/>
          <ac:spMkLst>
            <pc:docMk/>
            <pc:sldMk cId="3958230051" sldId="304"/>
            <ac:spMk id="21" creationId="{B2B2D470-2B31-BB3F-63EB-80A58752844A}"/>
          </ac:spMkLst>
        </pc:spChg>
        <pc:spChg chg="mod">
          <ac:chgData name="Khattab, Sherif" userId="c83b1e15-36f3-4f46-aceb-05aac24c545e" providerId="ADAL" clId="{EC3A7DAF-144E-AA48-9C3F-6DD974F2A1B1}" dt="2023-11-22T13:17:34.035" v="2129" actId="404"/>
          <ac:spMkLst>
            <pc:docMk/>
            <pc:sldMk cId="3958230051" sldId="304"/>
            <ac:spMk id="23" creationId="{4DE56603-422B-BBA1-0309-6CFC65174DF1}"/>
          </ac:spMkLst>
        </pc:spChg>
        <pc:spChg chg="mod">
          <ac:chgData name="Khattab, Sherif" userId="c83b1e15-36f3-4f46-aceb-05aac24c545e" providerId="ADAL" clId="{EC3A7DAF-144E-AA48-9C3F-6DD974F2A1B1}" dt="2023-11-22T13:17:09.960" v="2112"/>
          <ac:spMkLst>
            <pc:docMk/>
            <pc:sldMk cId="3958230051" sldId="304"/>
            <ac:spMk id="24" creationId="{32F6CB7F-7763-F108-4DFE-B677A3667568}"/>
          </ac:spMkLst>
        </pc:spChg>
        <pc:spChg chg="mod">
          <ac:chgData name="Khattab, Sherif" userId="c83b1e15-36f3-4f46-aceb-05aac24c545e" providerId="ADAL" clId="{EC3A7DAF-144E-AA48-9C3F-6DD974F2A1B1}" dt="2023-11-22T13:17:09.960" v="2112"/>
          <ac:spMkLst>
            <pc:docMk/>
            <pc:sldMk cId="3958230051" sldId="304"/>
            <ac:spMk id="26" creationId="{FCBFC43E-394F-6224-EA29-DBA998B3B063}"/>
          </ac:spMkLst>
        </pc:spChg>
        <pc:spChg chg="mod">
          <ac:chgData name="Khattab, Sherif" userId="c83b1e15-36f3-4f46-aceb-05aac24c545e" providerId="ADAL" clId="{EC3A7DAF-144E-AA48-9C3F-6DD974F2A1B1}" dt="2023-11-22T13:17:09.960" v="2112"/>
          <ac:spMkLst>
            <pc:docMk/>
            <pc:sldMk cId="3958230051" sldId="304"/>
            <ac:spMk id="27" creationId="{49B18BFF-F613-2EDC-FEFE-7A1ABA8901E4}"/>
          </ac:spMkLst>
        </pc:spChg>
        <pc:spChg chg="add mod">
          <ac:chgData name="Khattab, Sherif" userId="c83b1e15-36f3-4f46-aceb-05aac24c545e" providerId="ADAL" clId="{EC3A7DAF-144E-AA48-9C3F-6DD974F2A1B1}" dt="2023-11-22T13:44:35.661" v="2304" actId="1076"/>
          <ac:spMkLst>
            <pc:docMk/>
            <pc:sldMk cId="3958230051" sldId="304"/>
            <ac:spMk id="28" creationId="{0650A7D6-58E3-B877-2201-70D3878EE7F9}"/>
          </ac:spMkLst>
        </pc:spChg>
        <pc:grpChg chg="add">
          <ac:chgData name="Khattab, Sherif" userId="c83b1e15-36f3-4f46-aceb-05aac24c545e" providerId="ADAL" clId="{EC3A7DAF-144E-AA48-9C3F-6DD974F2A1B1}" dt="2023-11-22T13:17:08.216" v="2111" actId="164"/>
          <ac:grpSpMkLst>
            <pc:docMk/>
            <pc:sldMk cId="3958230051" sldId="304"/>
            <ac:grpSpMk id="20" creationId="{B072EB0E-8553-57E5-B1BE-FB0ABB62EF76}"/>
          </ac:grpSpMkLst>
        </pc:grpChg>
        <pc:grpChg chg="add mod">
          <ac:chgData name="Khattab, Sherif" userId="c83b1e15-36f3-4f46-aceb-05aac24c545e" providerId="ADAL" clId="{EC3A7DAF-144E-AA48-9C3F-6DD974F2A1B1}" dt="2023-11-22T13:17:26.680" v="2123" actId="14100"/>
          <ac:grpSpMkLst>
            <pc:docMk/>
            <pc:sldMk cId="3958230051" sldId="304"/>
            <ac:grpSpMk id="22" creationId="{B94EE4E1-7C42-BEFB-C4BC-758191A1803E}"/>
          </ac:grpSpMkLst>
        </pc:grpChg>
        <pc:graphicFrameChg chg="modGraphic">
          <ac:chgData name="Khattab, Sherif" userId="c83b1e15-36f3-4f46-aceb-05aac24c545e" providerId="ADAL" clId="{EC3A7DAF-144E-AA48-9C3F-6DD974F2A1B1}" dt="2023-11-22T13:16:57.993" v="2110" actId="20577"/>
          <ac:graphicFrameMkLst>
            <pc:docMk/>
            <pc:sldMk cId="3958230051" sldId="304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3:17:09.960" v="2112"/>
          <ac:cxnSpMkLst>
            <pc:docMk/>
            <pc:sldMk cId="3958230051" sldId="304"/>
            <ac:cxnSpMk id="25" creationId="{F754D941-050F-6862-0BFE-928EAAEF0253}"/>
          </ac:cxnSpMkLst>
        </pc:cxnChg>
      </pc:sldChg>
      <pc:sldChg chg="del">
        <pc:chgData name="Khattab, Sherif" userId="c83b1e15-36f3-4f46-aceb-05aac24c545e" providerId="ADAL" clId="{EC3A7DAF-144E-AA48-9C3F-6DD974F2A1B1}" dt="2023-11-22T13:16:13.694" v="2070" actId="2696"/>
        <pc:sldMkLst>
          <pc:docMk/>
          <pc:sldMk cId="376327084" sldId="305"/>
        </pc:sldMkLst>
      </pc:sldChg>
      <pc:sldChg chg="add del">
        <pc:chgData name="Khattab, Sherif" userId="c83b1e15-36f3-4f46-aceb-05aac24c545e" providerId="ADAL" clId="{EC3A7DAF-144E-AA48-9C3F-6DD974F2A1B1}" dt="2023-11-22T13:25:36.491" v="2164" actId="2696"/>
        <pc:sldMkLst>
          <pc:docMk/>
          <pc:sldMk cId="1186083341" sldId="305"/>
        </pc:sldMkLst>
      </pc:sldChg>
      <pc:sldChg chg="add del">
        <pc:chgData name="Khattab, Sherif" userId="c83b1e15-36f3-4f46-aceb-05aac24c545e" providerId="ADAL" clId="{EC3A7DAF-144E-AA48-9C3F-6DD974F2A1B1}" dt="2023-11-22T13:23:30.639" v="2141"/>
        <pc:sldMkLst>
          <pc:docMk/>
          <pc:sldMk cId="1678135762" sldId="305"/>
        </pc:sldMkLst>
      </pc:sldChg>
      <pc:sldChg chg="modSp add mod modAnim">
        <pc:chgData name="Khattab, Sherif" userId="c83b1e15-36f3-4f46-aceb-05aac24c545e" providerId="ADAL" clId="{EC3A7DAF-144E-AA48-9C3F-6DD974F2A1B1}" dt="2023-11-22T13:27:22.248" v="2182" actId="20577"/>
        <pc:sldMkLst>
          <pc:docMk/>
          <pc:sldMk cId="2948738345" sldId="305"/>
        </pc:sldMkLst>
        <pc:spChg chg="mod">
          <ac:chgData name="Khattab, Sherif" userId="c83b1e15-36f3-4f46-aceb-05aac24c545e" providerId="ADAL" clId="{EC3A7DAF-144E-AA48-9C3F-6DD974F2A1B1}" dt="2023-11-22T13:26:09.326" v="2176" actId="20577"/>
          <ac:spMkLst>
            <pc:docMk/>
            <pc:sldMk cId="2948738345" sldId="305"/>
            <ac:spMk id="3" creationId="{A1A93A70-B89C-EDB3-3A08-B2FE8D819D70}"/>
          </ac:spMkLst>
        </pc:spChg>
        <pc:spChg chg="mod">
          <ac:chgData name="Khattab, Sherif" userId="c83b1e15-36f3-4f46-aceb-05aac24c545e" providerId="ADAL" clId="{EC3A7DAF-144E-AA48-9C3F-6DD974F2A1B1}" dt="2023-11-22T13:27:20.232" v="2181" actId="20577"/>
          <ac:spMkLst>
            <pc:docMk/>
            <pc:sldMk cId="2948738345" sldId="305"/>
            <ac:spMk id="5" creationId="{C10F6CB7-4CA1-EEBD-B64F-148347359B17}"/>
          </ac:spMkLst>
        </pc:spChg>
        <pc:spChg chg="mod">
          <ac:chgData name="Khattab, Sherif" userId="c83b1e15-36f3-4f46-aceb-05aac24c545e" providerId="ADAL" clId="{EC3A7DAF-144E-AA48-9C3F-6DD974F2A1B1}" dt="2023-11-22T13:27:22.248" v="2182" actId="20577"/>
          <ac:spMkLst>
            <pc:docMk/>
            <pc:sldMk cId="2948738345" sldId="305"/>
            <ac:spMk id="6" creationId="{67FE4AD3-52B4-1A4B-73D6-01F1C39ED12D}"/>
          </ac:spMkLst>
        </pc:spChg>
      </pc:sldChg>
      <pc:sldChg chg="add del">
        <pc:chgData name="Khattab, Sherif" userId="c83b1e15-36f3-4f46-aceb-05aac24c545e" providerId="ADAL" clId="{EC3A7DAF-144E-AA48-9C3F-6DD974F2A1B1}" dt="2023-11-22T13:25:44.241" v="2167"/>
        <pc:sldMkLst>
          <pc:docMk/>
          <pc:sldMk cId="4201712666" sldId="305"/>
        </pc:sldMkLst>
      </pc:sldChg>
      <pc:sldChg chg="del">
        <pc:chgData name="Khattab, Sherif" userId="c83b1e15-36f3-4f46-aceb-05aac24c545e" providerId="ADAL" clId="{EC3A7DAF-144E-AA48-9C3F-6DD974F2A1B1}" dt="2023-11-22T13:16:14.800" v="2072" actId="2696"/>
        <pc:sldMkLst>
          <pc:docMk/>
          <pc:sldMk cId="1518360279" sldId="306"/>
        </pc:sldMkLst>
      </pc:sldChg>
      <pc:sldChg chg="addSp modSp add mod">
        <pc:chgData name="Khattab, Sherif" userId="c83b1e15-36f3-4f46-aceb-05aac24c545e" providerId="ADAL" clId="{EC3A7DAF-144E-AA48-9C3F-6DD974F2A1B1}" dt="2023-11-22T15:54:45.160" v="3225" actId="20577"/>
        <pc:sldMkLst>
          <pc:docMk/>
          <pc:sldMk cId="3483675888" sldId="306"/>
        </pc:sldMkLst>
        <pc:spChg chg="mod">
          <ac:chgData name="Khattab, Sherif" userId="c83b1e15-36f3-4f46-aceb-05aac24c545e" providerId="ADAL" clId="{EC3A7DAF-144E-AA48-9C3F-6DD974F2A1B1}" dt="2023-11-22T13:24:55.379" v="2158" actId="313"/>
          <ac:spMkLst>
            <pc:docMk/>
            <pc:sldMk cId="3483675888" sldId="306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3:25:04.997" v="2163" actId="20577"/>
          <ac:spMkLst>
            <pc:docMk/>
            <pc:sldMk cId="3483675888" sldId="306"/>
            <ac:spMk id="21" creationId="{B2B2D470-2B31-BB3F-63EB-80A58752844A}"/>
          </ac:spMkLst>
        </pc:spChg>
        <pc:spChg chg="mod">
          <ac:chgData name="Khattab, Sherif" userId="c83b1e15-36f3-4f46-aceb-05aac24c545e" providerId="ADAL" clId="{EC3A7DAF-144E-AA48-9C3F-6DD974F2A1B1}" dt="2023-11-22T13:39:53.516" v="2254" actId="403"/>
          <ac:spMkLst>
            <pc:docMk/>
            <pc:sldMk cId="3483675888" sldId="306"/>
            <ac:spMk id="23" creationId="{4DE56603-422B-BBA1-0309-6CFC65174DF1}"/>
          </ac:spMkLst>
        </pc:spChg>
        <pc:spChg chg="mod">
          <ac:chgData name="Khattab, Sherif" userId="c83b1e15-36f3-4f46-aceb-05aac24c545e" providerId="ADAL" clId="{EC3A7DAF-144E-AA48-9C3F-6DD974F2A1B1}" dt="2023-11-22T13:39:46.879" v="2249" actId="404"/>
          <ac:spMkLst>
            <pc:docMk/>
            <pc:sldMk cId="3483675888" sldId="306"/>
            <ac:spMk id="24" creationId="{32F6CB7F-7763-F108-4DFE-B677A3667568}"/>
          </ac:spMkLst>
        </pc:spChg>
        <pc:spChg chg="mod">
          <ac:chgData name="Khattab, Sherif" userId="c83b1e15-36f3-4f46-aceb-05aac24c545e" providerId="ADAL" clId="{EC3A7DAF-144E-AA48-9C3F-6DD974F2A1B1}" dt="2023-11-22T15:54:45.160" v="3225" actId="20577"/>
          <ac:spMkLst>
            <pc:docMk/>
            <pc:sldMk cId="3483675888" sldId="306"/>
            <ac:spMk id="27" creationId="{49B18BFF-F613-2EDC-FEFE-7A1ABA8901E4}"/>
          </ac:spMkLst>
        </pc:spChg>
        <pc:spChg chg="mod">
          <ac:chgData name="Khattab, Sherif" userId="c83b1e15-36f3-4f46-aceb-05aac24c545e" providerId="ADAL" clId="{EC3A7DAF-144E-AA48-9C3F-6DD974F2A1B1}" dt="2023-11-22T13:39:20.953" v="2226"/>
          <ac:spMkLst>
            <pc:docMk/>
            <pc:sldMk cId="3483675888" sldId="306"/>
            <ac:spMk id="29" creationId="{246BA0B8-8C76-1528-BB4C-E0BB1740DE73}"/>
          </ac:spMkLst>
        </pc:spChg>
        <pc:spChg chg="mod">
          <ac:chgData name="Khattab, Sherif" userId="c83b1e15-36f3-4f46-aceb-05aac24c545e" providerId="ADAL" clId="{EC3A7DAF-144E-AA48-9C3F-6DD974F2A1B1}" dt="2023-11-22T13:39:20.953" v="2226"/>
          <ac:spMkLst>
            <pc:docMk/>
            <pc:sldMk cId="3483675888" sldId="306"/>
            <ac:spMk id="30" creationId="{6657CDD2-7451-8145-95FE-04AF3AF8B0E4}"/>
          </ac:spMkLst>
        </pc:spChg>
        <pc:spChg chg="mod">
          <ac:chgData name="Khattab, Sherif" userId="c83b1e15-36f3-4f46-aceb-05aac24c545e" providerId="ADAL" clId="{EC3A7DAF-144E-AA48-9C3F-6DD974F2A1B1}" dt="2023-11-22T13:39:20.953" v="2226"/>
          <ac:spMkLst>
            <pc:docMk/>
            <pc:sldMk cId="3483675888" sldId="306"/>
            <ac:spMk id="32" creationId="{87FE8FE3-5E39-E786-09FB-9086DCE0F3FD}"/>
          </ac:spMkLst>
        </pc:spChg>
        <pc:spChg chg="mod">
          <ac:chgData name="Khattab, Sherif" userId="c83b1e15-36f3-4f46-aceb-05aac24c545e" providerId="ADAL" clId="{EC3A7DAF-144E-AA48-9C3F-6DD974F2A1B1}" dt="2023-11-22T13:39:20.953" v="2226"/>
          <ac:spMkLst>
            <pc:docMk/>
            <pc:sldMk cId="3483675888" sldId="306"/>
            <ac:spMk id="33" creationId="{452BAA77-C21A-97EA-1A4D-4D555BD09C60}"/>
          </ac:spMkLst>
        </pc:spChg>
        <pc:spChg chg="add mod">
          <ac:chgData name="Khattab, Sherif" userId="c83b1e15-36f3-4f46-aceb-05aac24c545e" providerId="ADAL" clId="{EC3A7DAF-144E-AA48-9C3F-6DD974F2A1B1}" dt="2023-11-22T13:44:53.640" v="2307" actId="207"/>
          <ac:spMkLst>
            <pc:docMk/>
            <pc:sldMk cId="3483675888" sldId="306"/>
            <ac:spMk id="34" creationId="{6BF01F00-A08C-AD0B-A9DE-D0AA3EF4F448}"/>
          </ac:spMkLst>
        </pc:spChg>
        <pc:grpChg chg="mod">
          <ac:chgData name="Khattab, Sherif" userId="c83b1e15-36f3-4f46-aceb-05aac24c545e" providerId="ADAL" clId="{EC3A7DAF-144E-AA48-9C3F-6DD974F2A1B1}" dt="2023-11-22T13:40:30.857" v="2260" actId="1076"/>
          <ac:grpSpMkLst>
            <pc:docMk/>
            <pc:sldMk cId="3483675888" sldId="306"/>
            <ac:grpSpMk id="20" creationId="{B072EB0E-8553-57E5-B1BE-FB0ABB62EF76}"/>
          </ac:grpSpMkLst>
        </pc:grpChg>
        <pc:grpChg chg="mod">
          <ac:chgData name="Khattab, Sherif" userId="c83b1e15-36f3-4f46-aceb-05aac24c545e" providerId="ADAL" clId="{EC3A7DAF-144E-AA48-9C3F-6DD974F2A1B1}" dt="2023-11-22T13:40:24.722" v="2259" actId="1076"/>
          <ac:grpSpMkLst>
            <pc:docMk/>
            <pc:sldMk cId="3483675888" sldId="306"/>
            <ac:grpSpMk id="22" creationId="{B94EE4E1-7C42-BEFB-C4BC-758191A1803E}"/>
          </ac:grpSpMkLst>
        </pc:grpChg>
        <pc:grpChg chg="add mod">
          <ac:chgData name="Khattab, Sherif" userId="c83b1e15-36f3-4f46-aceb-05aac24c545e" providerId="ADAL" clId="{EC3A7DAF-144E-AA48-9C3F-6DD974F2A1B1}" dt="2023-11-22T13:40:14.053" v="2256" actId="1076"/>
          <ac:grpSpMkLst>
            <pc:docMk/>
            <pc:sldMk cId="3483675888" sldId="306"/>
            <ac:grpSpMk id="28" creationId="{4284496B-E373-F20E-B841-331188F241AE}"/>
          </ac:grpSpMkLst>
        </pc:grpChg>
        <pc:graphicFrameChg chg="modGraphic">
          <ac:chgData name="Khattab, Sherif" userId="c83b1e15-36f3-4f46-aceb-05aac24c545e" providerId="ADAL" clId="{EC3A7DAF-144E-AA48-9C3F-6DD974F2A1B1}" dt="2023-11-22T13:40:33.155" v="2262" actId="20577"/>
          <ac:graphicFrameMkLst>
            <pc:docMk/>
            <pc:sldMk cId="3483675888" sldId="306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3:39:20.953" v="2226"/>
          <ac:cxnSpMkLst>
            <pc:docMk/>
            <pc:sldMk cId="3483675888" sldId="306"/>
            <ac:cxnSpMk id="31" creationId="{E8EB590A-88B0-262B-85AC-04D6431D087B}"/>
          </ac:cxnSpMkLst>
        </pc:cxnChg>
      </pc:sldChg>
      <pc:sldChg chg="add del">
        <pc:chgData name="Khattab, Sherif" userId="c83b1e15-36f3-4f46-aceb-05aac24c545e" providerId="ADAL" clId="{EC3A7DAF-144E-AA48-9C3F-6DD974F2A1B1}" dt="2023-11-22T13:28:19.919" v="2184"/>
        <pc:sldMkLst>
          <pc:docMk/>
          <pc:sldMk cId="1740884669" sldId="307"/>
        </pc:sldMkLst>
      </pc:sldChg>
      <pc:sldChg chg="del">
        <pc:chgData name="Khattab, Sherif" userId="c83b1e15-36f3-4f46-aceb-05aac24c545e" providerId="ADAL" clId="{EC3A7DAF-144E-AA48-9C3F-6DD974F2A1B1}" dt="2023-11-22T13:16:14.245" v="2071" actId="2696"/>
        <pc:sldMkLst>
          <pc:docMk/>
          <pc:sldMk cId="3918020506" sldId="307"/>
        </pc:sldMkLst>
      </pc:sldChg>
      <pc:sldChg chg="addSp modSp add mod">
        <pc:chgData name="Khattab, Sherif" userId="c83b1e15-36f3-4f46-aceb-05aac24c545e" providerId="ADAL" clId="{EC3A7DAF-144E-AA48-9C3F-6DD974F2A1B1}" dt="2023-11-22T15:54:41.072" v="3224" actId="20577"/>
        <pc:sldMkLst>
          <pc:docMk/>
          <pc:sldMk cId="4181154446" sldId="307"/>
        </pc:sldMkLst>
        <pc:spChg chg="mod">
          <ac:chgData name="Khattab, Sherif" userId="c83b1e15-36f3-4f46-aceb-05aac24c545e" providerId="ADAL" clId="{EC3A7DAF-144E-AA48-9C3F-6DD974F2A1B1}" dt="2023-11-22T13:30:18.537" v="2190" actId="20577"/>
          <ac:spMkLst>
            <pc:docMk/>
            <pc:sldMk cId="4181154446" sldId="307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3:30:40.520" v="2200" actId="207"/>
          <ac:spMkLst>
            <pc:docMk/>
            <pc:sldMk cId="4181154446" sldId="307"/>
            <ac:spMk id="18" creationId="{9CEBBC3B-5CF3-AC55-89D7-B6917ACA783F}"/>
          </ac:spMkLst>
        </pc:spChg>
        <pc:spChg chg="mod">
          <ac:chgData name="Khattab, Sherif" userId="c83b1e15-36f3-4f46-aceb-05aac24c545e" providerId="ADAL" clId="{EC3A7DAF-144E-AA48-9C3F-6DD974F2A1B1}" dt="2023-11-22T13:30:21.423" v="2197" actId="20577"/>
          <ac:spMkLst>
            <pc:docMk/>
            <pc:sldMk cId="4181154446" sldId="307"/>
            <ac:spMk id="21" creationId="{B2B2D470-2B31-BB3F-63EB-80A58752844A}"/>
          </ac:spMkLst>
        </pc:spChg>
        <pc:spChg chg="mod">
          <ac:chgData name="Khattab, Sherif" userId="c83b1e15-36f3-4f46-aceb-05aac24c545e" providerId="ADAL" clId="{EC3A7DAF-144E-AA48-9C3F-6DD974F2A1B1}" dt="2023-11-22T13:41:06.143" v="2266"/>
          <ac:spMkLst>
            <pc:docMk/>
            <pc:sldMk cId="4181154446" sldId="307"/>
            <ac:spMk id="29" creationId="{91369B27-CF94-07FF-9B73-AA6C05BD1C72}"/>
          </ac:spMkLst>
        </pc:spChg>
        <pc:spChg chg="mod">
          <ac:chgData name="Khattab, Sherif" userId="c83b1e15-36f3-4f46-aceb-05aac24c545e" providerId="ADAL" clId="{EC3A7DAF-144E-AA48-9C3F-6DD974F2A1B1}" dt="2023-11-22T13:41:06.143" v="2266"/>
          <ac:spMkLst>
            <pc:docMk/>
            <pc:sldMk cId="4181154446" sldId="307"/>
            <ac:spMk id="30" creationId="{02ED354B-33A5-4F36-62B8-0744F171AF3A}"/>
          </ac:spMkLst>
        </pc:spChg>
        <pc:spChg chg="mod">
          <ac:chgData name="Khattab, Sherif" userId="c83b1e15-36f3-4f46-aceb-05aac24c545e" providerId="ADAL" clId="{EC3A7DAF-144E-AA48-9C3F-6DD974F2A1B1}" dt="2023-11-22T13:41:06.143" v="2266"/>
          <ac:spMkLst>
            <pc:docMk/>
            <pc:sldMk cId="4181154446" sldId="307"/>
            <ac:spMk id="32" creationId="{B87B7999-8512-9F53-55F0-6808921791B8}"/>
          </ac:spMkLst>
        </pc:spChg>
        <pc:spChg chg="mod">
          <ac:chgData name="Khattab, Sherif" userId="c83b1e15-36f3-4f46-aceb-05aac24c545e" providerId="ADAL" clId="{EC3A7DAF-144E-AA48-9C3F-6DD974F2A1B1}" dt="2023-11-22T15:54:41.072" v="3224" actId="20577"/>
          <ac:spMkLst>
            <pc:docMk/>
            <pc:sldMk cId="4181154446" sldId="307"/>
            <ac:spMk id="33" creationId="{E54B7C34-BBF1-E84F-CA0F-475F930F3DC6}"/>
          </ac:spMkLst>
        </pc:spChg>
        <pc:spChg chg="add mod">
          <ac:chgData name="Khattab, Sherif" userId="c83b1e15-36f3-4f46-aceb-05aac24c545e" providerId="ADAL" clId="{EC3A7DAF-144E-AA48-9C3F-6DD974F2A1B1}" dt="2023-11-22T13:45:05.102" v="2309" actId="207"/>
          <ac:spMkLst>
            <pc:docMk/>
            <pc:sldMk cId="4181154446" sldId="307"/>
            <ac:spMk id="34" creationId="{BE14EF93-C653-2490-F072-3DC33C7A8489}"/>
          </ac:spMkLst>
        </pc:spChg>
        <pc:spChg chg="add mod">
          <ac:chgData name="Khattab, Sherif" userId="c83b1e15-36f3-4f46-aceb-05aac24c545e" providerId="ADAL" clId="{EC3A7DAF-144E-AA48-9C3F-6DD974F2A1B1}" dt="2023-11-22T14:09:05.577" v="2757"/>
          <ac:spMkLst>
            <pc:docMk/>
            <pc:sldMk cId="4181154446" sldId="307"/>
            <ac:spMk id="35" creationId="{BA49DA4B-DD44-F9B8-5DDA-E323909769BE}"/>
          </ac:spMkLst>
        </pc:spChg>
        <pc:grpChg chg="mod">
          <ac:chgData name="Khattab, Sherif" userId="c83b1e15-36f3-4f46-aceb-05aac24c545e" providerId="ADAL" clId="{EC3A7DAF-144E-AA48-9C3F-6DD974F2A1B1}" dt="2023-11-22T13:41:15.063" v="2268" actId="1076"/>
          <ac:grpSpMkLst>
            <pc:docMk/>
            <pc:sldMk cId="4181154446" sldId="307"/>
            <ac:grpSpMk id="20" creationId="{B072EB0E-8553-57E5-B1BE-FB0ABB62EF76}"/>
          </ac:grpSpMkLst>
        </pc:grpChg>
        <pc:grpChg chg="add mod">
          <ac:chgData name="Khattab, Sherif" userId="c83b1e15-36f3-4f46-aceb-05aac24c545e" providerId="ADAL" clId="{EC3A7DAF-144E-AA48-9C3F-6DD974F2A1B1}" dt="2023-11-22T13:41:06.143" v="2266"/>
          <ac:grpSpMkLst>
            <pc:docMk/>
            <pc:sldMk cId="4181154446" sldId="307"/>
            <ac:grpSpMk id="28" creationId="{93104EDC-B9AF-3297-D0EF-CF9C303999F5}"/>
          </ac:grpSpMkLst>
        </pc:grpChg>
        <pc:graphicFrameChg chg="modGraphic">
          <ac:chgData name="Khattab, Sherif" userId="c83b1e15-36f3-4f46-aceb-05aac24c545e" providerId="ADAL" clId="{EC3A7DAF-144E-AA48-9C3F-6DD974F2A1B1}" dt="2023-11-22T13:40:53.853" v="2264" actId="20577"/>
          <ac:graphicFrameMkLst>
            <pc:docMk/>
            <pc:sldMk cId="4181154446" sldId="307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3:41:06.143" v="2266"/>
          <ac:cxnSpMkLst>
            <pc:docMk/>
            <pc:sldMk cId="4181154446" sldId="307"/>
            <ac:cxnSpMk id="31" creationId="{9BAEBD2A-5A63-EC91-9292-D6D82C53C76F}"/>
          </ac:cxnSpMkLst>
        </pc:cxnChg>
      </pc:sldChg>
      <pc:sldChg chg="addSp delSp modSp add mod">
        <pc:chgData name="Khattab, Sherif" userId="c83b1e15-36f3-4f46-aceb-05aac24c545e" providerId="ADAL" clId="{EC3A7DAF-144E-AA48-9C3F-6DD974F2A1B1}" dt="2023-11-22T15:54:35.857" v="3223" actId="20577"/>
        <pc:sldMkLst>
          <pc:docMk/>
          <pc:sldMk cId="231779092" sldId="308"/>
        </pc:sldMkLst>
        <pc:spChg chg="mod">
          <ac:chgData name="Khattab, Sherif" userId="c83b1e15-36f3-4f46-aceb-05aac24c545e" providerId="ADAL" clId="{EC3A7DAF-144E-AA48-9C3F-6DD974F2A1B1}" dt="2023-11-22T13:38:44.185" v="2219" actId="313"/>
          <ac:spMkLst>
            <pc:docMk/>
            <pc:sldMk cId="231779092" sldId="308"/>
            <ac:spMk id="2" creationId="{31BE65C3-AD0C-F1A2-C48A-A7C333591A81}"/>
          </ac:spMkLst>
        </pc:spChg>
        <pc:spChg chg="del">
          <ac:chgData name="Khattab, Sherif" userId="c83b1e15-36f3-4f46-aceb-05aac24c545e" providerId="ADAL" clId="{EC3A7DAF-144E-AA48-9C3F-6DD974F2A1B1}" dt="2023-11-22T13:41:57.586" v="2271" actId="478"/>
          <ac:spMkLst>
            <pc:docMk/>
            <pc:sldMk cId="231779092" sldId="308"/>
            <ac:spMk id="13" creationId="{50569BB9-60A1-2D14-C1B3-B36B116CF3FC}"/>
          </ac:spMkLst>
        </pc:spChg>
        <pc:spChg chg="del">
          <ac:chgData name="Khattab, Sherif" userId="c83b1e15-36f3-4f46-aceb-05aac24c545e" providerId="ADAL" clId="{EC3A7DAF-144E-AA48-9C3F-6DD974F2A1B1}" dt="2023-11-22T13:41:57.586" v="2271" actId="478"/>
          <ac:spMkLst>
            <pc:docMk/>
            <pc:sldMk cId="231779092" sldId="308"/>
            <ac:spMk id="14" creationId="{E114052E-C04E-E17D-780E-ECD6A786A8AD}"/>
          </ac:spMkLst>
        </pc:spChg>
        <pc:spChg chg="mod">
          <ac:chgData name="Khattab, Sherif" userId="c83b1e15-36f3-4f46-aceb-05aac24c545e" providerId="ADAL" clId="{EC3A7DAF-144E-AA48-9C3F-6DD974F2A1B1}" dt="2023-11-22T13:38:49.478" v="2225" actId="20577"/>
          <ac:spMkLst>
            <pc:docMk/>
            <pc:sldMk cId="231779092" sldId="308"/>
            <ac:spMk id="21" creationId="{B2B2D470-2B31-BB3F-63EB-80A58752844A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29" creationId="{F0890B66-13D8-8DFA-DCDD-2E9ABDEBE46F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30" creationId="{B4895E04-D421-E3BC-FBC2-810E22E84776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31" creationId="{982FD366-385E-2984-B378-B257B34C10D8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32" creationId="{CE733430-EA42-4C55-3ECB-CB304B2EEB36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33" creationId="{CE397021-9B86-36AD-FE8F-F0F1A927608F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34" creationId="{CEE36433-8FD5-A9BB-A990-5893193D5E56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35" creationId="{B3252F8A-664E-0F16-BDAE-0426AF60B741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36" creationId="{E6F33150-32B2-C23D-3B77-C9F7035770B9}"/>
          </ac:spMkLst>
        </pc:spChg>
        <pc:spChg chg="add 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37" creationId="{15D191CB-FBE8-D5B8-E847-28D2273E7463}"/>
          </ac:spMkLst>
        </pc:spChg>
        <pc:spChg chg="add 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38" creationId="{8086AAFB-C966-449F-27FD-503C76325496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40" creationId="{4AE4D18B-2114-F9EE-E7F3-0C0AA24C88F9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41" creationId="{934EB47C-7566-EADE-958D-740657362C3E}"/>
          </ac:spMkLst>
        </pc:spChg>
        <pc:spChg chg="mod">
          <ac:chgData name="Khattab, Sherif" userId="c83b1e15-36f3-4f46-aceb-05aac24c545e" providerId="ADAL" clId="{EC3A7DAF-144E-AA48-9C3F-6DD974F2A1B1}" dt="2023-11-22T13:43:26.939" v="2293" actId="207"/>
          <ac:spMkLst>
            <pc:docMk/>
            <pc:sldMk cId="231779092" sldId="308"/>
            <ac:spMk id="43" creationId="{9AE080D3-EECE-952A-83FA-0338D14A147D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44" creationId="{57949653-5047-32C2-FC58-D898F906A338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46" creationId="{56EDA1FD-0DF3-35F4-F7DA-C8392A7774D7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47" creationId="{DE9646D3-1513-70B3-FB19-FC4E77394F49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49" creationId="{FDEA9A87-301B-F63E-FADE-2EB6D29350B4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50" creationId="{49803676-1CB2-C48C-5896-8123B5697DF9}"/>
          </ac:spMkLst>
        </pc:spChg>
        <pc:spChg chg="mod">
          <ac:chgData name="Khattab, Sherif" userId="c83b1e15-36f3-4f46-aceb-05aac24c545e" providerId="ADAL" clId="{EC3A7DAF-144E-AA48-9C3F-6DD974F2A1B1}" dt="2023-11-22T13:42:49.992" v="2280"/>
          <ac:spMkLst>
            <pc:docMk/>
            <pc:sldMk cId="231779092" sldId="308"/>
            <ac:spMk id="52" creationId="{C6B6C72E-BFE2-FA2C-E274-11B687265728}"/>
          </ac:spMkLst>
        </pc:spChg>
        <pc:spChg chg="mod">
          <ac:chgData name="Khattab, Sherif" userId="c83b1e15-36f3-4f46-aceb-05aac24c545e" providerId="ADAL" clId="{EC3A7DAF-144E-AA48-9C3F-6DD974F2A1B1}" dt="2023-11-22T13:42:59.073" v="2292" actId="403"/>
          <ac:spMkLst>
            <pc:docMk/>
            <pc:sldMk cId="231779092" sldId="308"/>
            <ac:spMk id="53" creationId="{852DBB03-7050-DE7B-3EF6-2436A64F4E05}"/>
          </ac:spMkLst>
        </pc:spChg>
        <pc:spChg chg="mod">
          <ac:chgData name="Khattab, Sherif" userId="c83b1e15-36f3-4f46-aceb-05aac24c545e" providerId="ADAL" clId="{EC3A7DAF-144E-AA48-9C3F-6DD974F2A1B1}" dt="2023-11-22T13:42:03.973" v="2272"/>
          <ac:spMkLst>
            <pc:docMk/>
            <pc:sldMk cId="231779092" sldId="308"/>
            <ac:spMk id="55" creationId="{FDFE9591-1A5A-6E38-2A89-4A20CCC91294}"/>
          </ac:spMkLst>
        </pc:spChg>
        <pc:spChg chg="mod">
          <ac:chgData name="Khattab, Sherif" userId="c83b1e15-36f3-4f46-aceb-05aac24c545e" providerId="ADAL" clId="{EC3A7DAF-144E-AA48-9C3F-6DD974F2A1B1}" dt="2023-11-22T15:54:34.037" v="3222" actId="20577"/>
          <ac:spMkLst>
            <pc:docMk/>
            <pc:sldMk cId="231779092" sldId="308"/>
            <ac:spMk id="56" creationId="{3A502B7B-84FC-9CF3-3E37-5A582B5820F0}"/>
          </ac:spMkLst>
        </pc:spChg>
        <pc:spChg chg="mod">
          <ac:chgData name="Khattab, Sherif" userId="c83b1e15-36f3-4f46-aceb-05aac24c545e" providerId="ADAL" clId="{EC3A7DAF-144E-AA48-9C3F-6DD974F2A1B1}" dt="2023-11-22T13:42:20.137" v="2274"/>
          <ac:spMkLst>
            <pc:docMk/>
            <pc:sldMk cId="231779092" sldId="308"/>
            <ac:spMk id="58" creationId="{241DC8F6-5244-391A-3166-8704351C941C}"/>
          </ac:spMkLst>
        </pc:spChg>
        <pc:spChg chg="mod">
          <ac:chgData name="Khattab, Sherif" userId="c83b1e15-36f3-4f46-aceb-05aac24c545e" providerId="ADAL" clId="{EC3A7DAF-144E-AA48-9C3F-6DD974F2A1B1}" dt="2023-11-22T13:42:20.137" v="2274"/>
          <ac:spMkLst>
            <pc:docMk/>
            <pc:sldMk cId="231779092" sldId="308"/>
            <ac:spMk id="59" creationId="{AB08A3B8-FB30-B028-ACD1-A86A068C9196}"/>
          </ac:spMkLst>
        </pc:spChg>
        <pc:spChg chg="mod">
          <ac:chgData name="Khattab, Sherif" userId="c83b1e15-36f3-4f46-aceb-05aac24c545e" providerId="ADAL" clId="{EC3A7DAF-144E-AA48-9C3F-6DD974F2A1B1}" dt="2023-11-22T13:42:20.137" v="2274"/>
          <ac:spMkLst>
            <pc:docMk/>
            <pc:sldMk cId="231779092" sldId="308"/>
            <ac:spMk id="61" creationId="{40E8A8A5-2F0A-A6D0-23E9-425308D3DADA}"/>
          </ac:spMkLst>
        </pc:spChg>
        <pc:spChg chg="mod">
          <ac:chgData name="Khattab, Sherif" userId="c83b1e15-36f3-4f46-aceb-05aac24c545e" providerId="ADAL" clId="{EC3A7DAF-144E-AA48-9C3F-6DD974F2A1B1}" dt="2023-11-22T15:54:35.857" v="3223" actId="20577"/>
          <ac:spMkLst>
            <pc:docMk/>
            <pc:sldMk cId="231779092" sldId="308"/>
            <ac:spMk id="62" creationId="{A15606B7-8040-0DEC-DF21-67DE8EF516F3}"/>
          </ac:spMkLst>
        </pc:spChg>
        <pc:spChg chg="add mod">
          <ac:chgData name="Khattab, Sherif" userId="c83b1e15-36f3-4f46-aceb-05aac24c545e" providerId="ADAL" clId="{EC3A7DAF-144E-AA48-9C3F-6DD974F2A1B1}" dt="2023-11-22T13:45:14.529" v="2311" actId="207"/>
          <ac:spMkLst>
            <pc:docMk/>
            <pc:sldMk cId="231779092" sldId="308"/>
            <ac:spMk id="63" creationId="{01927577-B2E5-D95B-0CB4-8D4D3C8F24A2}"/>
          </ac:spMkLst>
        </pc:spChg>
        <pc:grpChg chg="del">
          <ac:chgData name="Khattab, Sherif" userId="c83b1e15-36f3-4f46-aceb-05aac24c545e" providerId="ADAL" clId="{EC3A7DAF-144E-AA48-9C3F-6DD974F2A1B1}" dt="2023-11-22T13:41:57.586" v="2271" actId="478"/>
          <ac:grpSpMkLst>
            <pc:docMk/>
            <pc:sldMk cId="231779092" sldId="308"/>
            <ac:grpSpMk id="4" creationId="{A141BB1C-EA04-E10B-3091-23B5EA2431CE}"/>
          </ac:grpSpMkLst>
        </pc:grpChg>
        <pc:grpChg chg="del">
          <ac:chgData name="Khattab, Sherif" userId="c83b1e15-36f3-4f46-aceb-05aac24c545e" providerId="ADAL" clId="{EC3A7DAF-144E-AA48-9C3F-6DD974F2A1B1}" dt="2023-11-22T13:41:57.586" v="2271" actId="478"/>
          <ac:grpSpMkLst>
            <pc:docMk/>
            <pc:sldMk cId="231779092" sldId="308"/>
            <ac:grpSpMk id="20" creationId="{B072EB0E-8553-57E5-B1BE-FB0ABB62EF76}"/>
          </ac:grpSpMkLst>
        </pc:grpChg>
        <pc:grpChg chg="del">
          <ac:chgData name="Khattab, Sherif" userId="c83b1e15-36f3-4f46-aceb-05aac24c545e" providerId="ADAL" clId="{EC3A7DAF-144E-AA48-9C3F-6DD974F2A1B1}" dt="2023-11-22T13:41:57.586" v="2271" actId="478"/>
          <ac:grpSpMkLst>
            <pc:docMk/>
            <pc:sldMk cId="231779092" sldId="308"/>
            <ac:grpSpMk id="22" creationId="{B94EE4E1-7C42-BEFB-C4BC-758191A1803E}"/>
          </ac:grpSpMkLst>
        </pc:grpChg>
        <pc:grpChg chg="add mod">
          <ac:chgData name="Khattab, Sherif" userId="c83b1e15-36f3-4f46-aceb-05aac24c545e" providerId="ADAL" clId="{EC3A7DAF-144E-AA48-9C3F-6DD974F2A1B1}" dt="2023-11-22T13:42:03.973" v="2272"/>
          <ac:grpSpMkLst>
            <pc:docMk/>
            <pc:sldMk cId="231779092" sldId="308"/>
            <ac:grpSpMk id="28" creationId="{74DA043A-C86D-3149-735E-AA90422989C9}"/>
          </ac:grpSpMkLst>
        </pc:grpChg>
        <pc:grpChg chg="add mod">
          <ac:chgData name="Khattab, Sherif" userId="c83b1e15-36f3-4f46-aceb-05aac24c545e" providerId="ADAL" clId="{EC3A7DAF-144E-AA48-9C3F-6DD974F2A1B1}" dt="2023-11-22T13:42:17.166" v="2273" actId="1076"/>
          <ac:grpSpMkLst>
            <pc:docMk/>
            <pc:sldMk cId="231779092" sldId="308"/>
            <ac:grpSpMk id="39" creationId="{46BDFAC9-05BC-A71C-DA68-C535DE6B64C2}"/>
          </ac:grpSpMkLst>
        </pc:grpChg>
        <pc:grpChg chg="add mod">
          <ac:chgData name="Khattab, Sherif" userId="c83b1e15-36f3-4f46-aceb-05aac24c545e" providerId="ADAL" clId="{EC3A7DAF-144E-AA48-9C3F-6DD974F2A1B1}" dt="2023-11-22T13:42:03.973" v="2272"/>
          <ac:grpSpMkLst>
            <pc:docMk/>
            <pc:sldMk cId="231779092" sldId="308"/>
            <ac:grpSpMk id="45" creationId="{7C1E626B-DB2C-FA27-573B-7FA64B386771}"/>
          </ac:grpSpMkLst>
        </pc:grpChg>
        <pc:grpChg chg="add mod">
          <ac:chgData name="Khattab, Sherif" userId="c83b1e15-36f3-4f46-aceb-05aac24c545e" providerId="ADAL" clId="{EC3A7DAF-144E-AA48-9C3F-6DD974F2A1B1}" dt="2023-11-22T13:42:23.450" v="2275" actId="1076"/>
          <ac:grpSpMkLst>
            <pc:docMk/>
            <pc:sldMk cId="231779092" sldId="308"/>
            <ac:grpSpMk id="51" creationId="{EC445771-9218-DADE-1D87-CA227F4635F4}"/>
          </ac:grpSpMkLst>
        </pc:grpChg>
        <pc:grpChg chg="add mod">
          <ac:chgData name="Khattab, Sherif" userId="c83b1e15-36f3-4f46-aceb-05aac24c545e" providerId="ADAL" clId="{EC3A7DAF-144E-AA48-9C3F-6DD974F2A1B1}" dt="2023-11-22T13:42:29.394" v="2277" actId="1076"/>
          <ac:grpSpMkLst>
            <pc:docMk/>
            <pc:sldMk cId="231779092" sldId="308"/>
            <ac:grpSpMk id="57" creationId="{14EC02BE-C87F-D94E-A7EF-21B35E7F931A}"/>
          </ac:grpSpMkLst>
        </pc:grpChg>
        <pc:graphicFrameChg chg="modGraphic">
          <ac:chgData name="Khattab, Sherif" userId="c83b1e15-36f3-4f46-aceb-05aac24c545e" providerId="ADAL" clId="{EC3A7DAF-144E-AA48-9C3F-6DD974F2A1B1}" dt="2023-11-22T13:41:54.309" v="2270" actId="20577"/>
          <ac:graphicFrameMkLst>
            <pc:docMk/>
            <pc:sldMk cId="231779092" sldId="308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3:42:03.973" v="2272"/>
          <ac:cxnSpMkLst>
            <pc:docMk/>
            <pc:sldMk cId="231779092" sldId="308"/>
            <ac:cxnSpMk id="42" creationId="{81D74E2C-DCD0-147E-F13B-0ACEFE80285F}"/>
          </ac:cxnSpMkLst>
        </pc:cxnChg>
        <pc:cxnChg chg="mod">
          <ac:chgData name="Khattab, Sherif" userId="c83b1e15-36f3-4f46-aceb-05aac24c545e" providerId="ADAL" clId="{EC3A7DAF-144E-AA48-9C3F-6DD974F2A1B1}" dt="2023-11-22T13:42:03.973" v="2272"/>
          <ac:cxnSpMkLst>
            <pc:docMk/>
            <pc:sldMk cId="231779092" sldId="308"/>
            <ac:cxnSpMk id="48" creationId="{07A02E30-B64E-0979-F712-929954A3C9B8}"/>
          </ac:cxnSpMkLst>
        </pc:cxnChg>
        <pc:cxnChg chg="mod">
          <ac:chgData name="Khattab, Sherif" userId="c83b1e15-36f3-4f46-aceb-05aac24c545e" providerId="ADAL" clId="{EC3A7DAF-144E-AA48-9C3F-6DD974F2A1B1}" dt="2023-11-22T13:42:03.973" v="2272"/>
          <ac:cxnSpMkLst>
            <pc:docMk/>
            <pc:sldMk cId="231779092" sldId="308"/>
            <ac:cxnSpMk id="54" creationId="{B7464F05-B13E-A950-10F3-602FD71BD1F0}"/>
          </ac:cxnSpMkLst>
        </pc:cxnChg>
        <pc:cxnChg chg="mod">
          <ac:chgData name="Khattab, Sherif" userId="c83b1e15-36f3-4f46-aceb-05aac24c545e" providerId="ADAL" clId="{EC3A7DAF-144E-AA48-9C3F-6DD974F2A1B1}" dt="2023-11-22T13:42:20.137" v="2274"/>
          <ac:cxnSpMkLst>
            <pc:docMk/>
            <pc:sldMk cId="231779092" sldId="308"/>
            <ac:cxnSpMk id="60" creationId="{D6B695C7-CBE2-0BF5-ECBB-C936BA8CEA0D}"/>
          </ac:cxnSpMkLst>
        </pc:cxnChg>
      </pc:sldChg>
      <pc:sldChg chg="del">
        <pc:chgData name="Khattab, Sherif" userId="c83b1e15-36f3-4f46-aceb-05aac24c545e" providerId="ADAL" clId="{EC3A7DAF-144E-AA48-9C3F-6DD974F2A1B1}" dt="2023-11-22T13:16:15.241" v="2073" actId="2696"/>
        <pc:sldMkLst>
          <pc:docMk/>
          <pc:sldMk cId="461749719" sldId="308"/>
        </pc:sldMkLst>
      </pc:sldChg>
      <pc:sldChg chg="add del">
        <pc:chgData name="Khattab, Sherif" userId="c83b1e15-36f3-4f46-aceb-05aac24c545e" providerId="ADAL" clId="{EC3A7DAF-144E-AA48-9C3F-6DD974F2A1B1}" dt="2023-11-22T13:38:33.186" v="2202"/>
        <pc:sldMkLst>
          <pc:docMk/>
          <pc:sldMk cId="1447198213" sldId="308"/>
        </pc:sldMkLst>
      </pc:sldChg>
      <pc:sldChg chg="addSp modSp add mod">
        <pc:chgData name="Khattab, Sherif" userId="c83b1e15-36f3-4f46-aceb-05aac24c545e" providerId="ADAL" clId="{EC3A7DAF-144E-AA48-9C3F-6DD974F2A1B1}" dt="2023-11-22T15:54:10.972" v="3221" actId="20577"/>
        <pc:sldMkLst>
          <pc:docMk/>
          <pc:sldMk cId="1337219868" sldId="309"/>
        </pc:sldMkLst>
        <pc:spChg chg="mod">
          <ac:chgData name="Khattab, Sherif" userId="c83b1e15-36f3-4f46-aceb-05aac24c545e" providerId="ADAL" clId="{EC3A7DAF-144E-AA48-9C3F-6DD974F2A1B1}" dt="2023-11-22T13:45:51.329" v="2337" actId="313"/>
          <ac:spMkLst>
            <pc:docMk/>
            <pc:sldMk cId="1337219868" sldId="309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3:46:48.755" v="2368" actId="403"/>
          <ac:spMkLst>
            <pc:docMk/>
            <pc:sldMk cId="1337219868" sldId="309"/>
            <ac:spMk id="5" creationId="{CE19A972-B326-CFBC-F3B5-101BAF83DAB4}"/>
          </ac:spMkLst>
        </pc:spChg>
        <pc:spChg chg="mod">
          <ac:chgData name="Khattab, Sherif" userId="c83b1e15-36f3-4f46-aceb-05aac24c545e" providerId="ADAL" clId="{EC3A7DAF-144E-AA48-9C3F-6DD974F2A1B1}" dt="2023-11-22T13:46:27.382" v="2357"/>
          <ac:spMkLst>
            <pc:docMk/>
            <pc:sldMk cId="1337219868" sldId="309"/>
            <ac:spMk id="6" creationId="{B9C6E16B-8517-4073-17BB-D592954CA8BF}"/>
          </ac:spMkLst>
        </pc:spChg>
        <pc:spChg chg="mod">
          <ac:chgData name="Khattab, Sherif" userId="c83b1e15-36f3-4f46-aceb-05aac24c545e" providerId="ADAL" clId="{EC3A7DAF-144E-AA48-9C3F-6DD974F2A1B1}" dt="2023-11-22T13:46:27.382" v="2357"/>
          <ac:spMkLst>
            <pc:docMk/>
            <pc:sldMk cId="1337219868" sldId="309"/>
            <ac:spMk id="8" creationId="{80F11FB5-15A9-1EE6-0FA3-183E69C8DE96}"/>
          </ac:spMkLst>
        </pc:spChg>
        <pc:spChg chg="mod">
          <ac:chgData name="Khattab, Sherif" userId="c83b1e15-36f3-4f46-aceb-05aac24c545e" providerId="ADAL" clId="{EC3A7DAF-144E-AA48-9C3F-6DD974F2A1B1}" dt="2023-11-22T15:54:07.484" v="3219" actId="20577"/>
          <ac:spMkLst>
            <pc:docMk/>
            <pc:sldMk cId="1337219868" sldId="309"/>
            <ac:spMk id="9" creationId="{B641BD9E-7090-428D-556B-1CE87C43146C}"/>
          </ac:spMkLst>
        </pc:spChg>
        <pc:spChg chg="add mod">
          <ac:chgData name="Khattab, Sherif" userId="c83b1e15-36f3-4f46-aceb-05aac24c545e" providerId="ADAL" clId="{EC3A7DAF-144E-AA48-9C3F-6DD974F2A1B1}" dt="2023-11-22T13:47:46.620" v="2442" actId="27636"/>
          <ac:spMkLst>
            <pc:docMk/>
            <pc:sldMk cId="1337219868" sldId="309"/>
            <ac:spMk id="10" creationId="{5234FC6F-3A09-3630-DD9F-CEE8E4CFB1D6}"/>
          </ac:spMkLst>
        </pc:spChg>
        <pc:spChg chg="mod">
          <ac:chgData name="Khattab, Sherif" userId="c83b1e15-36f3-4f46-aceb-05aac24c545e" providerId="ADAL" clId="{EC3A7DAF-144E-AA48-9C3F-6DD974F2A1B1}" dt="2023-11-22T13:46:12.404" v="2353" actId="20577"/>
          <ac:spMkLst>
            <pc:docMk/>
            <pc:sldMk cId="1337219868" sldId="309"/>
            <ac:spMk id="21" creationId="{B2B2D470-2B31-BB3F-63EB-80A58752844A}"/>
          </ac:spMkLst>
        </pc:spChg>
        <pc:spChg chg="mod">
          <ac:chgData name="Khattab, Sherif" userId="c83b1e15-36f3-4f46-aceb-05aac24c545e" providerId="ADAL" clId="{EC3A7DAF-144E-AA48-9C3F-6DD974F2A1B1}" dt="2023-11-22T15:54:09.067" v="3220" actId="20577"/>
          <ac:spMkLst>
            <pc:docMk/>
            <pc:sldMk cId="1337219868" sldId="309"/>
            <ac:spMk id="56" creationId="{3A502B7B-84FC-9CF3-3E37-5A582B5820F0}"/>
          </ac:spMkLst>
        </pc:spChg>
        <pc:spChg chg="mod">
          <ac:chgData name="Khattab, Sherif" userId="c83b1e15-36f3-4f46-aceb-05aac24c545e" providerId="ADAL" clId="{EC3A7DAF-144E-AA48-9C3F-6DD974F2A1B1}" dt="2023-11-22T15:54:10.972" v="3221" actId="20577"/>
          <ac:spMkLst>
            <pc:docMk/>
            <pc:sldMk cId="1337219868" sldId="309"/>
            <ac:spMk id="62" creationId="{A15606B7-8040-0DEC-DF21-67DE8EF516F3}"/>
          </ac:spMkLst>
        </pc:spChg>
        <pc:spChg chg="mod">
          <ac:chgData name="Khattab, Sherif" userId="c83b1e15-36f3-4f46-aceb-05aac24c545e" providerId="ADAL" clId="{EC3A7DAF-144E-AA48-9C3F-6DD974F2A1B1}" dt="2023-11-22T13:45:43.924" v="2316" actId="207"/>
          <ac:spMkLst>
            <pc:docMk/>
            <pc:sldMk cId="1337219868" sldId="309"/>
            <ac:spMk id="63" creationId="{01927577-B2E5-D95B-0CB4-8D4D3C8F24A2}"/>
          </ac:spMkLst>
        </pc:spChg>
        <pc:grpChg chg="add mod">
          <ac:chgData name="Khattab, Sherif" userId="c83b1e15-36f3-4f46-aceb-05aac24c545e" providerId="ADAL" clId="{EC3A7DAF-144E-AA48-9C3F-6DD974F2A1B1}" dt="2023-11-22T13:46:35.401" v="2358" actId="1076"/>
          <ac:grpSpMkLst>
            <pc:docMk/>
            <pc:sldMk cId="1337219868" sldId="309"/>
            <ac:grpSpMk id="4" creationId="{4DEDE4D6-45F9-82DA-7315-38C7BACABD97}"/>
          </ac:grpSpMkLst>
        </pc:grpChg>
        <pc:grpChg chg="mod">
          <ac:chgData name="Khattab, Sherif" userId="c83b1e15-36f3-4f46-aceb-05aac24c545e" providerId="ADAL" clId="{EC3A7DAF-144E-AA48-9C3F-6DD974F2A1B1}" dt="2023-11-22T13:46:26.105" v="2356" actId="1076"/>
          <ac:grpSpMkLst>
            <pc:docMk/>
            <pc:sldMk cId="1337219868" sldId="309"/>
            <ac:grpSpMk id="45" creationId="{7C1E626B-DB2C-FA27-573B-7FA64B386771}"/>
          </ac:grpSpMkLst>
        </pc:grpChg>
        <pc:graphicFrameChg chg="modGraphic">
          <ac:chgData name="Khattab, Sherif" userId="c83b1e15-36f3-4f46-aceb-05aac24c545e" providerId="ADAL" clId="{EC3A7DAF-144E-AA48-9C3F-6DD974F2A1B1}" dt="2023-11-22T13:46:21.362" v="2355" actId="20577"/>
          <ac:graphicFrameMkLst>
            <pc:docMk/>
            <pc:sldMk cId="1337219868" sldId="309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3:46:27.382" v="2357"/>
          <ac:cxnSpMkLst>
            <pc:docMk/>
            <pc:sldMk cId="1337219868" sldId="309"/>
            <ac:cxnSpMk id="7" creationId="{42133232-5EDC-344B-81EC-0EFF55841C34}"/>
          </ac:cxnSpMkLst>
        </pc:cxnChg>
      </pc:sldChg>
      <pc:sldChg chg="del">
        <pc:chgData name="Khattab, Sherif" userId="c83b1e15-36f3-4f46-aceb-05aac24c545e" providerId="ADAL" clId="{EC3A7DAF-144E-AA48-9C3F-6DD974F2A1B1}" dt="2023-11-22T13:16:15.723" v="2074" actId="2696"/>
        <pc:sldMkLst>
          <pc:docMk/>
          <pc:sldMk cId="2276767197" sldId="309"/>
        </pc:sldMkLst>
      </pc:sldChg>
      <pc:sldChg chg="add del">
        <pc:chgData name="Khattab, Sherif" userId="c83b1e15-36f3-4f46-aceb-05aac24c545e" providerId="ADAL" clId="{EC3A7DAF-144E-AA48-9C3F-6DD974F2A1B1}" dt="2023-11-22T13:45:27.260" v="2313"/>
        <pc:sldMkLst>
          <pc:docMk/>
          <pc:sldMk cId="3851759754" sldId="309"/>
        </pc:sldMkLst>
      </pc:sldChg>
      <pc:sldChg chg="del">
        <pc:chgData name="Khattab, Sherif" userId="c83b1e15-36f3-4f46-aceb-05aac24c545e" providerId="ADAL" clId="{EC3A7DAF-144E-AA48-9C3F-6DD974F2A1B1}" dt="2023-11-22T13:16:16.131" v="2075" actId="2696"/>
        <pc:sldMkLst>
          <pc:docMk/>
          <pc:sldMk cId="138700574" sldId="310"/>
        </pc:sldMkLst>
      </pc:sldChg>
      <pc:sldChg chg="addSp delSp modSp add mod">
        <pc:chgData name="Khattab, Sherif" userId="c83b1e15-36f3-4f46-aceb-05aac24c545e" providerId="ADAL" clId="{EC3A7DAF-144E-AA48-9C3F-6DD974F2A1B1}" dt="2023-11-22T13:59:58.042" v="2565" actId="20577"/>
        <pc:sldMkLst>
          <pc:docMk/>
          <pc:sldMk cId="886930497" sldId="310"/>
        </pc:sldMkLst>
        <pc:spChg chg="mod">
          <ac:chgData name="Khattab, Sherif" userId="c83b1e15-36f3-4f46-aceb-05aac24c545e" providerId="ADAL" clId="{EC3A7DAF-144E-AA48-9C3F-6DD974F2A1B1}" dt="2023-11-22T13:54:37.320" v="2502" actId="1076"/>
          <ac:spMkLst>
            <pc:docMk/>
            <pc:sldMk cId="886930497" sldId="310"/>
            <ac:spMk id="2" creationId="{31BE65C3-AD0C-F1A2-C48A-A7C333591A81}"/>
          </ac:spMkLst>
        </pc:spChg>
        <pc:spChg chg="del">
          <ac:chgData name="Khattab, Sherif" userId="c83b1e15-36f3-4f46-aceb-05aac24c545e" providerId="ADAL" clId="{EC3A7DAF-144E-AA48-9C3F-6DD974F2A1B1}" dt="2023-11-22T13:55:55.844" v="2524" actId="478"/>
          <ac:spMkLst>
            <pc:docMk/>
            <pc:sldMk cId="886930497" sldId="310"/>
            <ac:spMk id="10" creationId="{5234FC6F-3A09-3630-DD9F-CEE8E4CFB1D6}"/>
          </ac:spMkLst>
        </pc:spChg>
        <pc:spChg chg="mod">
          <ac:chgData name="Khattab, Sherif" userId="c83b1e15-36f3-4f46-aceb-05aac24c545e" providerId="ADAL" clId="{EC3A7DAF-144E-AA48-9C3F-6DD974F2A1B1}" dt="2023-11-22T13:52:14.502" v="2470"/>
          <ac:spMkLst>
            <pc:docMk/>
            <pc:sldMk cId="886930497" sldId="310"/>
            <ac:spMk id="14" creationId="{BBCA24E4-D7FE-050F-422F-B714CC20D646}"/>
          </ac:spMkLst>
        </pc:spChg>
        <pc:spChg chg="mod">
          <ac:chgData name="Khattab, Sherif" userId="c83b1e15-36f3-4f46-aceb-05aac24c545e" providerId="ADAL" clId="{EC3A7DAF-144E-AA48-9C3F-6DD974F2A1B1}" dt="2023-11-22T13:53:12.014" v="2488" actId="20577"/>
          <ac:spMkLst>
            <pc:docMk/>
            <pc:sldMk cId="886930497" sldId="310"/>
            <ac:spMk id="15" creationId="{5F7E744B-1730-3241-1FB3-A1BE0FCF65AA}"/>
          </ac:spMkLst>
        </pc:spChg>
        <pc:spChg chg="mod">
          <ac:chgData name="Khattab, Sherif" userId="c83b1e15-36f3-4f46-aceb-05aac24c545e" providerId="ADAL" clId="{EC3A7DAF-144E-AA48-9C3F-6DD974F2A1B1}" dt="2023-11-22T13:55:23.992" v="2519" actId="20577"/>
          <ac:spMkLst>
            <pc:docMk/>
            <pc:sldMk cId="886930497" sldId="310"/>
            <ac:spMk id="16" creationId="{6FE4667A-BC53-67A8-97C7-B09A77429285}"/>
          </ac:spMkLst>
        </pc:spChg>
        <pc:spChg chg="mod">
          <ac:chgData name="Khattab, Sherif" userId="c83b1e15-36f3-4f46-aceb-05aac24c545e" providerId="ADAL" clId="{EC3A7DAF-144E-AA48-9C3F-6DD974F2A1B1}" dt="2023-11-22T13:55:28.218" v="2521" actId="20577"/>
          <ac:spMkLst>
            <pc:docMk/>
            <pc:sldMk cId="886930497" sldId="310"/>
            <ac:spMk id="17" creationId="{16009AEF-134F-8027-9346-9DDD894C09B8}"/>
          </ac:spMkLst>
        </pc:spChg>
        <pc:spChg chg="mod">
          <ac:chgData name="Khattab, Sherif" userId="c83b1e15-36f3-4f46-aceb-05aac24c545e" providerId="ADAL" clId="{EC3A7DAF-144E-AA48-9C3F-6DD974F2A1B1}" dt="2023-11-22T13:52:14.502" v="2470"/>
          <ac:spMkLst>
            <pc:docMk/>
            <pc:sldMk cId="886930497" sldId="310"/>
            <ac:spMk id="18" creationId="{7745EEB6-2A83-4A77-D9B8-8B6A9597EEBC}"/>
          </ac:spMkLst>
        </pc:spChg>
        <pc:spChg chg="mod">
          <ac:chgData name="Khattab, Sherif" userId="c83b1e15-36f3-4f46-aceb-05aac24c545e" providerId="ADAL" clId="{EC3A7DAF-144E-AA48-9C3F-6DD974F2A1B1}" dt="2023-11-22T13:52:14.502" v="2470"/>
          <ac:spMkLst>
            <pc:docMk/>
            <pc:sldMk cId="886930497" sldId="310"/>
            <ac:spMk id="19" creationId="{E435BC3A-7C9D-AAA0-92FF-20B627E0185C}"/>
          </ac:spMkLst>
        </pc:spChg>
        <pc:spChg chg="mod">
          <ac:chgData name="Khattab, Sherif" userId="c83b1e15-36f3-4f46-aceb-05aac24c545e" providerId="ADAL" clId="{EC3A7DAF-144E-AA48-9C3F-6DD974F2A1B1}" dt="2023-11-22T13:52:56.315" v="2480" actId="20577"/>
          <ac:spMkLst>
            <pc:docMk/>
            <pc:sldMk cId="886930497" sldId="310"/>
            <ac:spMk id="20" creationId="{580AB01E-A00D-0A22-D6B2-8548399FEC19}"/>
          </ac:spMkLst>
        </pc:spChg>
        <pc:spChg chg="del">
          <ac:chgData name="Khattab, Sherif" userId="c83b1e15-36f3-4f46-aceb-05aac24c545e" providerId="ADAL" clId="{EC3A7DAF-144E-AA48-9C3F-6DD974F2A1B1}" dt="2023-11-22T13:54:42.098" v="2505" actId="478"/>
          <ac:spMkLst>
            <pc:docMk/>
            <pc:sldMk cId="886930497" sldId="310"/>
            <ac:spMk id="21" creationId="{B2B2D470-2B31-BB3F-63EB-80A58752844A}"/>
          </ac:spMkLst>
        </pc:spChg>
        <pc:spChg chg="mod">
          <ac:chgData name="Khattab, Sherif" userId="c83b1e15-36f3-4f46-aceb-05aac24c545e" providerId="ADAL" clId="{EC3A7DAF-144E-AA48-9C3F-6DD974F2A1B1}" dt="2023-11-22T13:52:58.047" v="2482" actId="20577"/>
          <ac:spMkLst>
            <pc:docMk/>
            <pc:sldMk cId="886930497" sldId="310"/>
            <ac:spMk id="22" creationId="{810401FE-554B-CF3B-893B-3C8A4356F713}"/>
          </ac:spMkLst>
        </pc:spChg>
        <pc:spChg chg="mod">
          <ac:chgData name="Khattab, Sherif" userId="c83b1e15-36f3-4f46-aceb-05aac24c545e" providerId="ADAL" clId="{EC3A7DAF-144E-AA48-9C3F-6DD974F2A1B1}" dt="2023-11-22T13:52:59.789" v="2484" actId="20577"/>
          <ac:spMkLst>
            <pc:docMk/>
            <pc:sldMk cId="886930497" sldId="310"/>
            <ac:spMk id="23" creationId="{9FD8921F-2785-0B75-07AE-A676E224E88A}"/>
          </ac:spMkLst>
        </pc:spChg>
        <pc:spChg chg="mod">
          <ac:chgData name="Khattab, Sherif" userId="c83b1e15-36f3-4f46-aceb-05aac24c545e" providerId="ADAL" clId="{EC3A7DAF-144E-AA48-9C3F-6DD974F2A1B1}" dt="2023-11-22T13:53:01.754" v="2486" actId="20577"/>
          <ac:spMkLst>
            <pc:docMk/>
            <pc:sldMk cId="886930497" sldId="310"/>
            <ac:spMk id="24" creationId="{4D32D9B6-7233-49B2-AAF4-2D0B46B52C7C}"/>
          </ac:spMkLst>
        </pc:spChg>
        <pc:spChg chg="add mod">
          <ac:chgData name="Khattab, Sherif" userId="c83b1e15-36f3-4f46-aceb-05aac24c545e" providerId="ADAL" clId="{EC3A7DAF-144E-AA48-9C3F-6DD974F2A1B1}" dt="2023-11-22T13:53:57.162" v="2493" actId="1076"/>
          <ac:spMkLst>
            <pc:docMk/>
            <pc:sldMk cId="886930497" sldId="310"/>
            <ac:spMk id="25" creationId="{602B93AE-9DBA-3F5F-51B3-C8C144BA3A94}"/>
          </ac:spMkLst>
        </pc:spChg>
        <pc:spChg chg="add mod">
          <ac:chgData name="Khattab, Sherif" userId="c83b1e15-36f3-4f46-aceb-05aac24c545e" providerId="ADAL" clId="{EC3A7DAF-144E-AA48-9C3F-6DD974F2A1B1}" dt="2023-11-22T13:54:03.277" v="2497" actId="1076"/>
          <ac:spMkLst>
            <pc:docMk/>
            <pc:sldMk cId="886930497" sldId="310"/>
            <ac:spMk id="26" creationId="{6AF92E37-E9C6-1376-E0A9-C7DE241AAE13}"/>
          </ac:spMkLst>
        </pc:spChg>
        <pc:spChg chg="mod">
          <ac:chgData name="Khattab, Sherif" userId="c83b1e15-36f3-4f46-aceb-05aac24c545e" providerId="ADAL" clId="{EC3A7DAF-144E-AA48-9C3F-6DD974F2A1B1}" dt="2023-11-22T13:55:13.683" v="2514" actId="20577"/>
          <ac:spMkLst>
            <pc:docMk/>
            <pc:sldMk cId="886930497" sldId="310"/>
            <ac:spMk id="29" creationId="{F0890B66-13D8-8DFA-DCDD-2E9ABDEBE46F}"/>
          </ac:spMkLst>
        </pc:spChg>
        <pc:spChg chg="mod">
          <ac:chgData name="Khattab, Sherif" userId="c83b1e15-36f3-4f46-aceb-05aac24c545e" providerId="ADAL" clId="{EC3A7DAF-144E-AA48-9C3F-6DD974F2A1B1}" dt="2023-11-22T13:55:17.320" v="2516" actId="20577"/>
          <ac:spMkLst>
            <pc:docMk/>
            <pc:sldMk cId="886930497" sldId="310"/>
            <ac:spMk id="30" creationId="{B4895E04-D421-E3BC-FBC2-810E22E84776}"/>
          </ac:spMkLst>
        </pc:spChg>
        <pc:spChg chg="del mod">
          <ac:chgData name="Khattab, Sherif" userId="c83b1e15-36f3-4f46-aceb-05aac24c545e" providerId="ADAL" clId="{EC3A7DAF-144E-AA48-9C3F-6DD974F2A1B1}" dt="2023-11-22T13:54:39.570" v="2504" actId="478"/>
          <ac:spMkLst>
            <pc:docMk/>
            <pc:sldMk cId="886930497" sldId="310"/>
            <ac:spMk id="63" creationId="{01927577-B2E5-D95B-0CB4-8D4D3C8F24A2}"/>
          </ac:spMkLst>
        </pc:spChg>
        <pc:spChg chg="add del">
          <ac:chgData name="Khattab, Sherif" userId="c83b1e15-36f3-4f46-aceb-05aac24c545e" providerId="ADAL" clId="{EC3A7DAF-144E-AA48-9C3F-6DD974F2A1B1}" dt="2023-11-22T13:55:05.446" v="2511" actId="22"/>
          <ac:spMkLst>
            <pc:docMk/>
            <pc:sldMk cId="886930497" sldId="310"/>
            <ac:spMk id="65" creationId="{7715F5FE-40A6-DDFE-A20C-AE2814E90287}"/>
          </ac:spMkLst>
        </pc:spChg>
        <pc:grpChg chg="del">
          <ac:chgData name="Khattab, Sherif" userId="c83b1e15-36f3-4f46-aceb-05aac24c545e" providerId="ADAL" clId="{EC3A7DAF-144E-AA48-9C3F-6DD974F2A1B1}" dt="2023-11-22T13:55:53.258" v="2523" actId="478"/>
          <ac:grpSpMkLst>
            <pc:docMk/>
            <pc:sldMk cId="886930497" sldId="310"/>
            <ac:grpSpMk id="4" creationId="{4DEDE4D6-45F9-82DA-7315-38C7BACABD97}"/>
          </ac:grpSpMkLst>
        </pc:grpChg>
        <pc:grpChg chg="add mod">
          <ac:chgData name="Khattab, Sherif" userId="c83b1e15-36f3-4f46-aceb-05aac24c545e" providerId="ADAL" clId="{EC3A7DAF-144E-AA48-9C3F-6DD974F2A1B1}" dt="2023-11-22T13:53:48.580" v="2491" actId="1076"/>
          <ac:grpSpMkLst>
            <pc:docMk/>
            <pc:sldMk cId="886930497" sldId="310"/>
            <ac:grpSpMk id="11" creationId="{04F96D4E-BD90-CA87-1253-3713CAC340CD}"/>
          </ac:grpSpMkLst>
        </pc:grpChg>
        <pc:grpChg chg="add mod">
          <ac:chgData name="Khattab, Sherif" userId="c83b1e15-36f3-4f46-aceb-05aac24c545e" providerId="ADAL" clId="{EC3A7DAF-144E-AA48-9C3F-6DD974F2A1B1}" dt="2023-11-22T13:53:48.580" v="2491" actId="1076"/>
          <ac:grpSpMkLst>
            <pc:docMk/>
            <pc:sldMk cId="886930497" sldId="310"/>
            <ac:grpSpMk id="12" creationId="{4903D875-8D1A-8311-F526-813601B7D8D3}"/>
          </ac:grpSpMkLst>
        </pc:grpChg>
        <pc:grpChg chg="mod">
          <ac:chgData name="Khattab, Sherif" userId="c83b1e15-36f3-4f46-aceb-05aac24c545e" providerId="ADAL" clId="{EC3A7DAF-144E-AA48-9C3F-6DD974F2A1B1}" dt="2023-11-22T13:52:14.502" v="2470"/>
          <ac:grpSpMkLst>
            <pc:docMk/>
            <pc:sldMk cId="886930497" sldId="310"/>
            <ac:grpSpMk id="13" creationId="{5431AECC-B8F6-17E5-8478-608C6A8A35B2}"/>
          </ac:grpSpMkLst>
        </pc:grpChg>
        <pc:grpChg chg="add mod">
          <ac:chgData name="Khattab, Sherif" userId="c83b1e15-36f3-4f46-aceb-05aac24c545e" providerId="ADAL" clId="{EC3A7DAF-144E-AA48-9C3F-6DD974F2A1B1}" dt="2023-11-22T13:54:33.183" v="2501" actId="1076"/>
          <ac:grpSpMkLst>
            <pc:docMk/>
            <pc:sldMk cId="886930497" sldId="310"/>
            <ac:grpSpMk id="27" creationId="{643E3A02-4EFD-BA60-B1C7-9BB8AC2E4D86}"/>
          </ac:grpSpMkLst>
        </pc:grpChg>
        <pc:grpChg chg="del">
          <ac:chgData name="Khattab, Sherif" userId="c83b1e15-36f3-4f46-aceb-05aac24c545e" providerId="ADAL" clId="{EC3A7DAF-144E-AA48-9C3F-6DD974F2A1B1}" dt="2023-11-22T13:55:53.258" v="2523" actId="478"/>
          <ac:grpSpMkLst>
            <pc:docMk/>
            <pc:sldMk cId="886930497" sldId="310"/>
            <ac:grpSpMk id="39" creationId="{46BDFAC9-05BC-A71C-DA68-C535DE6B64C2}"/>
          </ac:grpSpMkLst>
        </pc:grpChg>
        <pc:grpChg chg="del">
          <ac:chgData name="Khattab, Sherif" userId="c83b1e15-36f3-4f46-aceb-05aac24c545e" providerId="ADAL" clId="{EC3A7DAF-144E-AA48-9C3F-6DD974F2A1B1}" dt="2023-11-22T13:55:53.258" v="2523" actId="478"/>
          <ac:grpSpMkLst>
            <pc:docMk/>
            <pc:sldMk cId="886930497" sldId="310"/>
            <ac:grpSpMk id="45" creationId="{7C1E626B-DB2C-FA27-573B-7FA64B386771}"/>
          </ac:grpSpMkLst>
        </pc:grpChg>
        <pc:grpChg chg="del">
          <ac:chgData name="Khattab, Sherif" userId="c83b1e15-36f3-4f46-aceb-05aac24c545e" providerId="ADAL" clId="{EC3A7DAF-144E-AA48-9C3F-6DD974F2A1B1}" dt="2023-11-22T13:55:53.258" v="2523" actId="478"/>
          <ac:grpSpMkLst>
            <pc:docMk/>
            <pc:sldMk cId="886930497" sldId="310"/>
            <ac:grpSpMk id="51" creationId="{EC445771-9218-DADE-1D87-CA227F4635F4}"/>
          </ac:grpSpMkLst>
        </pc:grpChg>
        <pc:grpChg chg="del">
          <ac:chgData name="Khattab, Sherif" userId="c83b1e15-36f3-4f46-aceb-05aac24c545e" providerId="ADAL" clId="{EC3A7DAF-144E-AA48-9C3F-6DD974F2A1B1}" dt="2023-11-22T13:55:53.258" v="2523" actId="478"/>
          <ac:grpSpMkLst>
            <pc:docMk/>
            <pc:sldMk cId="886930497" sldId="310"/>
            <ac:grpSpMk id="57" creationId="{14EC02BE-C87F-D94E-A7EF-21B35E7F931A}"/>
          </ac:grpSpMkLst>
        </pc:grpChg>
        <pc:graphicFrameChg chg="mod modGraphic">
          <ac:chgData name="Khattab, Sherif" userId="c83b1e15-36f3-4f46-aceb-05aac24c545e" providerId="ADAL" clId="{EC3A7DAF-144E-AA48-9C3F-6DD974F2A1B1}" dt="2023-11-22T13:59:58.042" v="2565" actId="20577"/>
          <ac:graphicFrameMkLst>
            <pc:docMk/>
            <pc:sldMk cId="886930497" sldId="310"/>
            <ac:graphicFrameMk id="3" creationId="{0B982FFF-D5A6-222B-EA04-92F36E9C0307}"/>
          </ac:graphicFrameMkLst>
        </pc:graphicFrameChg>
      </pc:sldChg>
      <pc:sldChg chg="add del">
        <pc:chgData name="Khattab, Sherif" userId="c83b1e15-36f3-4f46-aceb-05aac24c545e" providerId="ADAL" clId="{EC3A7DAF-144E-AA48-9C3F-6DD974F2A1B1}" dt="2023-11-22T13:51:47.274" v="2444"/>
        <pc:sldMkLst>
          <pc:docMk/>
          <pc:sldMk cId="1220174527" sldId="310"/>
        </pc:sldMkLst>
      </pc:sldChg>
      <pc:sldChg chg="addSp modSp add mod">
        <pc:chgData name="Khattab, Sherif" userId="c83b1e15-36f3-4f46-aceb-05aac24c545e" providerId="ADAL" clId="{EC3A7DAF-144E-AA48-9C3F-6DD974F2A1B1}" dt="2023-11-22T15:53:59.622" v="3218" actId="20577"/>
        <pc:sldMkLst>
          <pc:docMk/>
          <pc:sldMk cId="1280843231" sldId="311"/>
        </pc:sldMkLst>
        <pc:spChg chg="mod">
          <ac:chgData name="Khattab, Sherif" userId="c83b1e15-36f3-4f46-aceb-05aac24c545e" providerId="ADAL" clId="{EC3A7DAF-144E-AA48-9C3F-6DD974F2A1B1}" dt="2023-11-22T13:56:24.470" v="2543" actId="20577"/>
          <ac:spMkLst>
            <pc:docMk/>
            <pc:sldMk cId="1280843231" sldId="311"/>
            <ac:spMk id="2" creationId="{31BE65C3-AD0C-F1A2-C48A-A7C333591A81}"/>
          </ac:spMkLst>
        </pc:spChg>
        <pc:spChg chg="add mod">
          <ac:chgData name="Khattab, Sherif" userId="c83b1e15-36f3-4f46-aceb-05aac24c545e" providerId="ADAL" clId="{EC3A7DAF-144E-AA48-9C3F-6DD974F2A1B1}" dt="2023-11-22T13:59:30.556" v="2560" actId="20577"/>
          <ac:spMkLst>
            <pc:docMk/>
            <pc:sldMk cId="1280843231" sldId="311"/>
            <ac:spMk id="4" creationId="{5B11CA5C-F605-1CC3-F14D-1EF51B4663FE}"/>
          </ac:spMkLst>
        </pc:spChg>
        <pc:spChg chg="mod">
          <ac:chgData name="Khattab, Sherif" userId="c83b1e15-36f3-4f46-aceb-05aac24c545e" providerId="ADAL" clId="{EC3A7DAF-144E-AA48-9C3F-6DD974F2A1B1}" dt="2023-11-22T13:59:43.823" v="2561"/>
          <ac:spMkLst>
            <pc:docMk/>
            <pc:sldMk cId="1280843231" sldId="311"/>
            <ac:spMk id="6" creationId="{E1046C67-D6CA-B6B5-3B80-F4102361C405}"/>
          </ac:spMkLst>
        </pc:spChg>
        <pc:spChg chg="mod">
          <ac:chgData name="Khattab, Sherif" userId="c83b1e15-36f3-4f46-aceb-05aac24c545e" providerId="ADAL" clId="{EC3A7DAF-144E-AA48-9C3F-6DD974F2A1B1}" dt="2023-11-22T13:59:43.823" v="2561"/>
          <ac:spMkLst>
            <pc:docMk/>
            <pc:sldMk cId="1280843231" sldId="311"/>
            <ac:spMk id="7" creationId="{E5624F1F-6AA4-C616-CA9B-7985421026CD}"/>
          </ac:spMkLst>
        </pc:spChg>
        <pc:spChg chg="mod">
          <ac:chgData name="Khattab, Sherif" userId="c83b1e15-36f3-4f46-aceb-05aac24c545e" providerId="ADAL" clId="{EC3A7DAF-144E-AA48-9C3F-6DD974F2A1B1}" dt="2023-11-22T13:59:43.823" v="2561"/>
          <ac:spMkLst>
            <pc:docMk/>
            <pc:sldMk cId="1280843231" sldId="311"/>
            <ac:spMk id="9" creationId="{F20095A9-FF40-9BA5-146C-8DDD302F1F87}"/>
          </ac:spMkLst>
        </pc:spChg>
        <pc:spChg chg="mod">
          <ac:chgData name="Khattab, Sherif" userId="c83b1e15-36f3-4f46-aceb-05aac24c545e" providerId="ADAL" clId="{EC3A7DAF-144E-AA48-9C3F-6DD974F2A1B1}" dt="2023-11-22T13:59:43.823" v="2561"/>
          <ac:spMkLst>
            <pc:docMk/>
            <pc:sldMk cId="1280843231" sldId="311"/>
            <ac:spMk id="10" creationId="{570421EB-B598-2DE1-9433-B686500B64A8}"/>
          </ac:spMkLst>
        </pc:spChg>
        <pc:spChg chg="mod">
          <ac:chgData name="Khattab, Sherif" userId="c83b1e15-36f3-4f46-aceb-05aac24c545e" providerId="ADAL" clId="{EC3A7DAF-144E-AA48-9C3F-6DD974F2A1B1}" dt="2023-11-22T13:59:53.362" v="2563" actId="20577"/>
          <ac:spMkLst>
            <pc:docMk/>
            <pc:sldMk cId="1280843231" sldId="311"/>
            <ac:spMk id="16" creationId="{6FE4667A-BC53-67A8-97C7-B09A77429285}"/>
          </ac:spMkLst>
        </pc:spChg>
        <pc:spChg chg="mod">
          <ac:chgData name="Khattab, Sherif" userId="c83b1e15-36f3-4f46-aceb-05aac24c545e" providerId="ADAL" clId="{EC3A7DAF-144E-AA48-9C3F-6DD974F2A1B1}" dt="2023-11-22T14:02:58.635" v="2618" actId="20577"/>
          <ac:spMkLst>
            <pc:docMk/>
            <pc:sldMk cId="1280843231" sldId="311"/>
            <ac:spMk id="18" creationId="{7745EEB6-2A83-4A77-D9B8-8B6A9597EEBC}"/>
          </ac:spMkLst>
        </pc:spChg>
        <pc:spChg chg="mod">
          <ac:chgData name="Khattab, Sherif" userId="c83b1e15-36f3-4f46-aceb-05aac24c545e" providerId="ADAL" clId="{EC3A7DAF-144E-AA48-9C3F-6DD974F2A1B1}" dt="2023-11-22T14:03:39.205" v="2625" actId="20577"/>
          <ac:spMkLst>
            <pc:docMk/>
            <pc:sldMk cId="1280843231" sldId="311"/>
            <ac:spMk id="19" creationId="{E435BC3A-7C9D-AAA0-92FF-20B627E0185C}"/>
          </ac:spMkLst>
        </pc:spChg>
        <pc:spChg chg="add mod">
          <ac:chgData name="Khattab, Sherif" userId="c83b1e15-36f3-4f46-aceb-05aac24c545e" providerId="ADAL" clId="{EC3A7DAF-144E-AA48-9C3F-6DD974F2A1B1}" dt="2023-11-22T14:03:19.412" v="2622" actId="1076"/>
          <ac:spMkLst>
            <pc:docMk/>
            <pc:sldMk cId="1280843231" sldId="311"/>
            <ac:spMk id="21" creationId="{9F8C9892-662C-6B29-5261-27ECB5157744}"/>
          </ac:spMkLst>
        </pc:spChg>
        <pc:spChg chg="mod">
          <ac:chgData name="Khattab, Sherif" userId="c83b1e15-36f3-4f46-aceb-05aac24c545e" providerId="ADAL" clId="{EC3A7DAF-144E-AA48-9C3F-6DD974F2A1B1}" dt="2023-11-22T14:03:14.314" v="2621" actId="20577"/>
          <ac:spMkLst>
            <pc:docMk/>
            <pc:sldMk cId="1280843231" sldId="311"/>
            <ac:spMk id="25" creationId="{602B93AE-9DBA-3F5F-51B3-C8C144BA3A94}"/>
          </ac:spMkLst>
        </pc:spChg>
        <pc:spChg chg="mod">
          <ac:chgData name="Khattab, Sherif" userId="c83b1e15-36f3-4f46-aceb-05aac24c545e" providerId="ADAL" clId="{EC3A7DAF-144E-AA48-9C3F-6DD974F2A1B1}" dt="2023-11-22T15:53:43.930" v="3209" actId="404"/>
          <ac:spMkLst>
            <pc:docMk/>
            <pc:sldMk cId="1280843231" sldId="311"/>
            <ac:spMk id="40" creationId="{0BC37648-65EB-EBF9-C62B-B90A0C2C112E}"/>
          </ac:spMkLst>
        </pc:spChg>
        <pc:spChg chg="mod">
          <ac:chgData name="Khattab, Sherif" userId="c83b1e15-36f3-4f46-aceb-05aac24c545e" providerId="ADAL" clId="{EC3A7DAF-144E-AA48-9C3F-6DD974F2A1B1}" dt="2023-11-22T15:53:51.052" v="3217" actId="403"/>
          <ac:spMkLst>
            <pc:docMk/>
            <pc:sldMk cId="1280843231" sldId="311"/>
            <ac:spMk id="41" creationId="{26D469EB-AA4B-A83A-1C9F-0140B8093DAF}"/>
          </ac:spMkLst>
        </pc:spChg>
        <pc:spChg chg="mod">
          <ac:chgData name="Khattab, Sherif" userId="c83b1e15-36f3-4f46-aceb-05aac24c545e" providerId="ADAL" clId="{EC3A7DAF-144E-AA48-9C3F-6DD974F2A1B1}" dt="2023-11-22T14:02:51.835" v="2616"/>
          <ac:spMkLst>
            <pc:docMk/>
            <pc:sldMk cId="1280843231" sldId="311"/>
            <ac:spMk id="43" creationId="{8784ED14-AE59-DA0B-590B-87C830F45645}"/>
          </ac:spMkLst>
        </pc:spChg>
        <pc:spChg chg="mod">
          <ac:chgData name="Khattab, Sherif" userId="c83b1e15-36f3-4f46-aceb-05aac24c545e" providerId="ADAL" clId="{EC3A7DAF-144E-AA48-9C3F-6DD974F2A1B1}" dt="2023-11-22T14:02:51.835" v="2616"/>
          <ac:spMkLst>
            <pc:docMk/>
            <pc:sldMk cId="1280843231" sldId="311"/>
            <ac:spMk id="44" creationId="{B3AF3F33-F305-92E2-FC0F-963CDA431731}"/>
          </ac:spMkLst>
        </pc:spChg>
        <pc:spChg chg="mod">
          <ac:chgData name="Khattab, Sherif" userId="c83b1e15-36f3-4f46-aceb-05aac24c545e" providerId="ADAL" clId="{EC3A7DAF-144E-AA48-9C3F-6DD974F2A1B1}" dt="2023-11-22T14:03:07.562" v="2619"/>
          <ac:spMkLst>
            <pc:docMk/>
            <pc:sldMk cId="1280843231" sldId="311"/>
            <ac:spMk id="46" creationId="{6B5D96E1-CB40-CD9B-FFEF-DAC86EED0B38}"/>
          </ac:spMkLst>
        </pc:spChg>
        <pc:spChg chg="mod">
          <ac:chgData name="Khattab, Sherif" userId="c83b1e15-36f3-4f46-aceb-05aac24c545e" providerId="ADAL" clId="{EC3A7DAF-144E-AA48-9C3F-6DD974F2A1B1}" dt="2023-11-22T14:03:07.562" v="2619"/>
          <ac:spMkLst>
            <pc:docMk/>
            <pc:sldMk cId="1280843231" sldId="311"/>
            <ac:spMk id="47" creationId="{ADD9CA3F-2EA8-02B0-E4F0-48E9C7747A65}"/>
          </ac:spMkLst>
        </pc:spChg>
        <pc:spChg chg="mod">
          <ac:chgData name="Khattab, Sherif" userId="c83b1e15-36f3-4f46-aceb-05aac24c545e" providerId="ADAL" clId="{EC3A7DAF-144E-AA48-9C3F-6DD974F2A1B1}" dt="2023-11-22T14:03:07.562" v="2619"/>
          <ac:spMkLst>
            <pc:docMk/>
            <pc:sldMk cId="1280843231" sldId="311"/>
            <ac:spMk id="49" creationId="{838DCA9E-64C9-8655-841A-CA3C1F217F62}"/>
          </ac:spMkLst>
        </pc:spChg>
        <pc:spChg chg="mod">
          <ac:chgData name="Khattab, Sherif" userId="c83b1e15-36f3-4f46-aceb-05aac24c545e" providerId="ADAL" clId="{EC3A7DAF-144E-AA48-9C3F-6DD974F2A1B1}" dt="2023-11-22T14:03:07.562" v="2619"/>
          <ac:spMkLst>
            <pc:docMk/>
            <pc:sldMk cId="1280843231" sldId="311"/>
            <ac:spMk id="50" creationId="{D1255BA9-263C-C5D9-B931-05750F2D5579}"/>
          </ac:spMkLst>
        </pc:spChg>
        <pc:spChg chg="mod">
          <ac:chgData name="Khattab, Sherif" userId="c83b1e15-36f3-4f46-aceb-05aac24c545e" providerId="ADAL" clId="{EC3A7DAF-144E-AA48-9C3F-6DD974F2A1B1}" dt="2023-11-22T14:03:32.492" v="2623"/>
          <ac:spMkLst>
            <pc:docMk/>
            <pc:sldMk cId="1280843231" sldId="311"/>
            <ac:spMk id="52" creationId="{CD9FD226-F453-4AF7-FAB5-0AD15919989E}"/>
          </ac:spMkLst>
        </pc:spChg>
        <pc:spChg chg="mod">
          <ac:chgData name="Khattab, Sherif" userId="c83b1e15-36f3-4f46-aceb-05aac24c545e" providerId="ADAL" clId="{EC3A7DAF-144E-AA48-9C3F-6DD974F2A1B1}" dt="2023-11-22T14:03:32.492" v="2623"/>
          <ac:spMkLst>
            <pc:docMk/>
            <pc:sldMk cId="1280843231" sldId="311"/>
            <ac:spMk id="53" creationId="{D4FAD069-331A-FC95-B786-2B7C19AFD563}"/>
          </ac:spMkLst>
        </pc:spChg>
        <pc:spChg chg="mod">
          <ac:chgData name="Khattab, Sherif" userId="c83b1e15-36f3-4f46-aceb-05aac24c545e" providerId="ADAL" clId="{EC3A7DAF-144E-AA48-9C3F-6DD974F2A1B1}" dt="2023-11-22T14:03:32.492" v="2623"/>
          <ac:spMkLst>
            <pc:docMk/>
            <pc:sldMk cId="1280843231" sldId="311"/>
            <ac:spMk id="55" creationId="{45E9E390-AB87-0ED8-1B4B-D672C4935656}"/>
          </ac:spMkLst>
        </pc:spChg>
        <pc:spChg chg="mod">
          <ac:chgData name="Khattab, Sherif" userId="c83b1e15-36f3-4f46-aceb-05aac24c545e" providerId="ADAL" clId="{EC3A7DAF-144E-AA48-9C3F-6DD974F2A1B1}" dt="2023-11-22T14:03:32.492" v="2623"/>
          <ac:spMkLst>
            <pc:docMk/>
            <pc:sldMk cId="1280843231" sldId="311"/>
            <ac:spMk id="56" creationId="{34728A83-55A0-3BC8-4A8C-A79838E48D16}"/>
          </ac:spMkLst>
        </pc:spChg>
        <pc:spChg chg="mod">
          <ac:chgData name="Khattab, Sherif" userId="c83b1e15-36f3-4f46-aceb-05aac24c545e" providerId="ADAL" clId="{EC3A7DAF-144E-AA48-9C3F-6DD974F2A1B1}" dt="2023-11-22T14:03:47.624" v="2626"/>
          <ac:spMkLst>
            <pc:docMk/>
            <pc:sldMk cId="1280843231" sldId="311"/>
            <ac:spMk id="58" creationId="{F0366CA2-E8BF-4057-D115-403F91B9E0C6}"/>
          </ac:spMkLst>
        </pc:spChg>
        <pc:spChg chg="mod">
          <ac:chgData name="Khattab, Sherif" userId="c83b1e15-36f3-4f46-aceb-05aac24c545e" providerId="ADAL" clId="{EC3A7DAF-144E-AA48-9C3F-6DD974F2A1B1}" dt="2023-11-22T14:03:47.624" v="2626"/>
          <ac:spMkLst>
            <pc:docMk/>
            <pc:sldMk cId="1280843231" sldId="311"/>
            <ac:spMk id="59" creationId="{605A65E4-D7EA-07B7-2A9E-DE7B6FF136F8}"/>
          </ac:spMkLst>
        </pc:spChg>
        <pc:spChg chg="mod">
          <ac:chgData name="Khattab, Sherif" userId="c83b1e15-36f3-4f46-aceb-05aac24c545e" providerId="ADAL" clId="{EC3A7DAF-144E-AA48-9C3F-6DD974F2A1B1}" dt="2023-11-22T14:03:47.624" v="2626"/>
          <ac:spMkLst>
            <pc:docMk/>
            <pc:sldMk cId="1280843231" sldId="311"/>
            <ac:spMk id="61" creationId="{36A29182-1D3B-56F7-B807-F0F27C632F95}"/>
          </ac:spMkLst>
        </pc:spChg>
        <pc:spChg chg="mod">
          <ac:chgData name="Khattab, Sherif" userId="c83b1e15-36f3-4f46-aceb-05aac24c545e" providerId="ADAL" clId="{EC3A7DAF-144E-AA48-9C3F-6DD974F2A1B1}" dt="2023-11-22T15:53:59.622" v="3218" actId="20577"/>
          <ac:spMkLst>
            <pc:docMk/>
            <pc:sldMk cId="1280843231" sldId="311"/>
            <ac:spMk id="62" creationId="{01E6C4A6-0A21-5C97-3805-73471CABFB48}"/>
          </ac:spMkLst>
        </pc:spChg>
        <pc:grpChg chg="add mod">
          <ac:chgData name="Khattab, Sherif" userId="c83b1e15-36f3-4f46-aceb-05aac24c545e" providerId="ADAL" clId="{EC3A7DAF-144E-AA48-9C3F-6DD974F2A1B1}" dt="2023-11-22T13:59:51.099" v="2562" actId="1076"/>
          <ac:grpSpMkLst>
            <pc:docMk/>
            <pc:sldMk cId="1280843231" sldId="311"/>
            <ac:grpSpMk id="5" creationId="{CC74C974-2A2B-4422-E6AB-81C407965CF6}"/>
          </ac:grpSpMkLst>
        </pc:grpChg>
        <pc:grpChg chg="add mod">
          <ac:chgData name="Khattab, Sherif" userId="c83b1e15-36f3-4f46-aceb-05aac24c545e" providerId="ADAL" clId="{EC3A7DAF-144E-AA48-9C3F-6DD974F2A1B1}" dt="2023-11-22T14:04:00.086" v="2629" actId="1076"/>
          <ac:grpSpMkLst>
            <pc:docMk/>
            <pc:sldMk cId="1280843231" sldId="311"/>
            <ac:grpSpMk id="39" creationId="{C7BF9559-9B46-7B9D-8AB4-12168A0332DA}"/>
          </ac:grpSpMkLst>
        </pc:grpChg>
        <pc:grpChg chg="add mod">
          <ac:chgData name="Khattab, Sherif" userId="c83b1e15-36f3-4f46-aceb-05aac24c545e" providerId="ADAL" clId="{EC3A7DAF-144E-AA48-9C3F-6DD974F2A1B1}" dt="2023-11-22T14:03:12.690" v="2620" actId="1076"/>
          <ac:grpSpMkLst>
            <pc:docMk/>
            <pc:sldMk cId="1280843231" sldId="311"/>
            <ac:grpSpMk id="45" creationId="{C9CA3DEE-45B9-F437-6994-D8BD2F6558D5}"/>
          </ac:grpSpMkLst>
        </pc:grpChg>
        <pc:grpChg chg="add mod">
          <ac:chgData name="Khattab, Sherif" userId="c83b1e15-36f3-4f46-aceb-05aac24c545e" providerId="ADAL" clId="{EC3A7DAF-144E-AA48-9C3F-6DD974F2A1B1}" dt="2023-11-22T14:03:37.705" v="2624" actId="1076"/>
          <ac:grpSpMkLst>
            <pc:docMk/>
            <pc:sldMk cId="1280843231" sldId="311"/>
            <ac:grpSpMk id="51" creationId="{A99FAD81-9E97-48B1-DF14-2A0091DC5149}"/>
          </ac:grpSpMkLst>
        </pc:grpChg>
        <pc:grpChg chg="add mod">
          <ac:chgData name="Khattab, Sherif" userId="c83b1e15-36f3-4f46-aceb-05aac24c545e" providerId="ADAL" clId="{EC3A7DAF-144E-AA48-9C3F-6DD974F2A1B1}" dt="2023-11-22T14:03:57.217" v="2628" actId="1076"/>
          <ac:grpSpMkLst>
            <pc:docMk/>
            <pc:sldMk cId="1280843231" sldId="311"/>
            <ac:grpSpMk id="57" creationId="{940E1086-8079-AE44-B555-1C3B4E141F79}"/>
          </ac:grpSpMkLst>
        </pc:grpChg>
        <pc:graphicFrameChg chg="mod">
          <ac:chgData name="Khattab, Sherif" userId="c83b1e15-36f3-4f46-aceb-05aac24c545e" providerId="ADAL" clId="{EC3A7DAF-144E-AA48-9C3F-6DD974F2A1B1}" dt="2023-11-22T13:56:31.736" v="2544" actId="1076"/>
          <ac:graphicFrameMkLst>
            <pc:docMk/>
            <pc:sldMk cId="1280843231" sldId="311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3:59:43.823" v="2561"/>
          <ac:cxnSpMkLst>
            <pc:docMk/>
            <pc:sldMk cId="1280843231" sldId="311"/>
            <ac:cxnSpMk id="8" creationId="{EC2E14EC-9D11-4140-EEC2-19A53F0EC6F6}"/>
          </ac:cxnSpMkLst>
        </pc:cxnChg>
        <pc:cxnChg chg="mod">
          <ac:chgData name="Khattab, Sherif" userId="c83b1e15-36f3-4f46-aceb-05aac24c545e" providerId="ADAL" clId="{EC3A7DAF-144E-AA48-9C3F-6DD974F2A1B1}" dt="2023-11-22T14:02:51.835" v="2616"/>
          <ac:cxnSpMkLst>
            <pc:docMk/>
            <pc:sldMk cId="1280843231" sldId="311"/>
            <ac:cxnSpMk id="42" creationId="{CCDECDA2-EEE4-44E7-8B9B-51B407780651}"/>
          </ac:cxnSpMkLst>
        </pc:cxnChg>
        <pc:cxnChg chg="mod">
          <ac:chgData name="Khattab, Sherif" userId="c83b1e15-36f3-4f46-aceb-05aac24c545e" providerId="ADAL" clId="{EC3A7DAF-144E-AA48-9C3F-6DD974F2A1B1}" dt="2023-11-22T14:03:07.562" v="2619"/>
          <ac:cxnSpMkLst>
            <pc:docMk/>
            <pc:sldMk cId="1280843231" sldId="311"/>
            <ac:cxnSpMk id="48" creationId="{528230B8-82EF-EF3A-57B5-BE14AC7149BD}"/>
          </ac:cxnSpMkLst>
        </pc:cxnChg>
        <pc:cxnChg chg="mod">
          <ac:chgData name="Khattab, Sherif" userId="c83b1e15-36f3-4f46-aceb-05aac24c545e" providerId="ADAL" clId="{EC3A7DAF-144E-AA48-9C3F-6DD974F2A1B1}" dt="2023-11-22T14:03:32.492" v="2623"/>
          <ac:cxnSpMkLst>
            <pc:docMk/>
            <pc:sldMk cId="1280843231" sldId="311"/>
            <ac:cxnSpMk id="54" creationId="{FD9CA395-D44D-9772-175F-29561532586F}"/>
          </ac:cxnSpMkLst>
        </pc:cxnChg>
        <pc:cxnChg chg="mod">
          <ac:chgData name="Khattab, Sherif" userId="c83b1e15-36f3-4f46-aceb-05aac24c545e" providerId="ADAL" clId="{EC3A7DAF-144E-AA48-9C3F-6DD974F2A1B1}" dt="2023-11-22T14:03:47.624" v="2626"/>
          <ac:cxnSpMkLst>
            <pc:docMk/>
            <pc:sldMk cId="1280843231" sldId="311"/>
            <ac:cxnSpMk id="60" creationId="{400F896F-F2EF-1D8C-97F6-38C0E3BD8032}"/>
          </ac:cxnSpMkLst>
        </pc:cxnChg>
      </pc:sldChg>
      <pc:sldChg chg="del">
        <pc:chgData name="Khattab, Sherif" userId="c83b1e15-36f3-4f46-aceb-05aac24c545e" providerId="ADAL" clId="{EC3A7DAF-144E-AA48-9C3F-6DD974F2A1B1}" dt="2023-11-22T13:16:16.554" v="2076" actId="2696"/>
        <pc:sldMkLst>
          <pc:docMk/>
          <pc:sldMk cId="2697864225" sldId="311"/>
        </pc:sldMkLst>
      </pc:sldChg>
      <pc:sldChg chg="addSp delSp modSp add mod">
        <pc:chgData name="Khattab, Sherif" userId="c83b1e15-36f3-4f46-aceb-05aac24c545e" providerId="ADAL" clId="{EC3A7DAF-144E-AA48-9C3F-6DD974F2A1B1}" dt="2023-11-22T15:55:08.521" v="3229" actId="20577"/>
        <pc:sldMkLst>
          <pc:docMk/>
          <pc:sldMk cId="1090756651" sldId="312"/>
        </pc:sldMkLst>
        <pc:spChg chg="mod">
          <ac:chgData name="Khattab, Sherif" userId="c83b1e15-36f3-4f46-aceb-05aac24c545e" providerId="ADAL" clId="{EC3A7DAF-144E-AA48-9C3F-6DD974F2A1B1}" dt="2023-11-22T14:04:49.477" v="2654" actId="1076"/>
          <ac:spMkLst>
            <pc:docMk/>
            <pc:sldMk cId="1090756651" sldId="312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4:05:25.752" v="2666" actId="5793"/>
          <ac:spMkLst>
            <pc:docMk/>
            <pc:sldMk cId="1090756651" sldId="312"/>
            <ac:spMk id="4" creationId="{5B11CA5C-F605-1CC3-F14D-1EF51B4663FE}"/>
          </ac:spMkLst>
        </pc:spChg>
        <pc:spChg chg="del">
          <ac:chgData name="Khattab, Sherif" userId="c83b1e15-36f3-4f46-aceb-05aac24c545e" providerId="ADAL" clId="{EC3A7DAF-144E-AA48-9C3F-6DD974F2A1B1}" dt="2023-11-22T14:05:33.726" v="2669" actId="478"/>
          <ac:spMkLst>
            <pc:docMk/>
            <pc:sldMk cId="1090756651" sldId="312"/>
            <ac:spMk id="21" creationId="{9F8C9892-662C-6B29-5261-27ECB5157744}"/>
          </ac:spMkLst>
        </pc:spChg>
        <pc:spChg chg="mod">
          <ac:chgData name="Khattab, Sherif" userId="c83b1e15-36f3-4f46-aceb-05aac24c545e" providerId="ADAL" clId="{EC3A7DAF-144E-AA48-9C3F-6DD974F2A1B1}" dt="2023-11-22T15:55:08.521" v="3229" actId="20577"/>
          <ac:spMkLst>
            <pc:docMk/>
            <pc:sldMk cId="1090756651" sldId="312"/>
            <ac:spMk id="62" creationId="{01E6C4A6-0A21-5C97-3805-73471CABFB48}"/>
          </ac:spMkLst>
        </pc:spChg>
        <pc:spChg chg="add mod">
          <ac:chgData name="Khattab, Sherif" userId="c83b1e15-36f3-4f46-aceb-05aac24c545e" providerId="ADAL" clId="{EC3A7DAF-144E-AA48-9C3F-6DD974F2A1B1}" dt="2023-11-22T14:05:08.568" v="2658" actId="207"/>
          <ac:spMkLst>
            <pc:docMk/>
            <pc:sldMk cId="1090756651" sldId="312"/>
            <ac:spMk id="63" creationId="{3132062A-DDD6-40AC-3AC9-46B1E3693AC9}"/>
          </ac:spMkLst>
        </pc:spChg>
        <pc:spChg chg="mod">
          <ac:chgData name="Khattab, Sherif" userId="c83b1e15-36f3-4f46-aceb-05aac24c545e" providerId="ADAL" clId="{EC3A7DAF-144E-AA48-9C3F-6DD974F2A1B1}" dt="2023-11-22T14:06:47.263" v="2671"/>
          <ac:spMkLst>
            <pc:docMk/>
            <pc:sldMk cId="1090756651" sldId="312"/>
            <ac:spMk id="65" creationId="{13A32DFD-A97C-2B21-2C1D-CD92D63FD36E}"/>
          </ac:spMkLst>
        </pc:spChg>
        <pc:spChg chg="mod">
          <ac:chgData name="Khattab, Sherif" userId="c83b1e15-36f3-4f46-aceb-05aac24c545e" providerId="ADAL" clId="{EC3A7DAF-144E-AA48-9C3F-6DD974F2A1B1}" dt="2023-11-22T14:07:04.698" v="2682" actId="404"/>
          <ac:spMkLst>
            <pc:docMk/>
            <pc:sldMk cId="1090756651" sldId="312"/>
            <ac:spMk id="66" creationId="{38C49888-B146-70DD-619B-6794CC493381}"/>
          </ac:spMkLst>
        </pc:spChg>
        <pc:spChg chg="mod">
          <ac:chgData name="Khattab, Sherif" userId="c83b1e15-36f3-4f46-aceb-05aac24c545e" providerId="ADAL" clId="{EC3A7DAF-144E-AA48-9C3F-6DD974F2A1B1}" dt="2023-11-22T14:07:16.718" v="2684" actId="20577"/>
          <ac:spMkLst>
            <pc:docMk/>
            <pc:sldMk cId="1090756651" sldId="312"/>
            <ac:spMk id="68" creationId="{467CCCEB-2A28-3983-6702-F33FF034D2BA}"/>
          </ac:spMkLst>
        </pc:spChg>
        <pc:spChg chg="mod">
          <ac:chgData name="Khattab, Sherif" userId="c83b1e15-36f3-4f46-aceb-05aac24c545e" providerId="ADAL" clId="{EC3A7DAF-144E-AA48-9C3F-6DD974F2A1B1}" dt="2023-11-22T15:55:06.834" v="3228" actId="20577"/>
          <ac:spMkLst>
            <pc:docMk/>
            <pc:sldMk cId="1090756651" sldId="312"/>
            <ac:spMk id="69" creationId="{AE21D6AB-85E2-39D8-8656-3BA15CB711FA}"/>
          </ac:spMkLst>
        </pc:spChg>
        <pc:spChg chg="mod">
          <ac:chgData name="Khattab, Sherif" userId="c83b1e15-36f3-4f46-aceb-05aac24c545e" providerId="ADAL" clId="{EC3A7DAF-144E-AA48-9C3F-6DD974F2A1B1}" dt="2023-11-22T15:55:02.968" v="3227"/>
          <ac:spMkLst>
            <pc:docMk/>
            <pc:sldMk cId="1090756651" sldId="312"/>
            <ac:spMk id="71" creationId="{84EA6667-5DBF-7830-994E-6820F667A254}"/>
          </ac:spMkLst>
        </pc:spChg>
        <pc:spChg chg="mod">
          <ac:chgData name="Khattab, Sherif" userId="c83b1e15-36f3-4f46-aceb-05aac24c545e" providerId="ADAL" clId="{EC3A7DAF-144E-AA48-9C3F-6DD974F2A1B1}" dt="2023-11-22T15:55:02.968" v="3227"/>
          <ac:spMkLst>
            <pc:docMk/>
            <pc:sldMk cId="1090756651" sldId="312"/>
            <ac:spMk id="72" creationId="{1D2A753E-9F1F-A5D7-D5D2-7F878D86B55D}"/>
          </ac:spMkLst>
        </pc:spChg>
        <pc:spChg chg="mod">
          <ac:chgData name="Khattab, Sherif" userId="c83b1e15-36f3-4f46-aceb-05aac24c545e" providerId="ADAL" clId="{EC3A7DAF-144E-AA48-9C3F-6DD974F2A1B1}" dt="2023-11-22T15:55:02.968" v="3227"/>
          <ac:spMkLst>
            <pc:docMk/>
            <pc:sldMk cId="1090756651" sldId="312"/>
            <ac:spMk id="74" creationId="{60EB7F83-10E1-27C8-58C6-6E5D3BA4B197}"/>
          </ac:spMkLst>
        </pc:spChg>
        <pc:spChg chg="mod">
          <ac:chgData name="Khattab, Sherif" userId="c83b1e15-36f3-4f46-aceb-05aac24c545e" providerId="ADAL" clId="{EC3A7DAF-144E-AA48-9C3F-6DD974F2A1B1}" dt="2023-11-22T15:55:02.968" v="3227"/>
          <ac:spMkLst>
            <pc:docMk/>
            <pc:sldMk cId="1090756651" sldId="312"/>
            <ac:spMk id="75" creationId="{BEDC81B3-05A6-C5CB-3C0F-FC13CB7757C7}"/>
          </ac:spMkLst>
        </pc:spChg>
        <pc:grpChg chg="mod">
          <ac:chgData name="Khattab, Sherif" userId="c83b1e15-36f3-4f46-aceb-05aac24c545e" providerId="ADAL" clId="{EC3A7DAF-144E-AA48-9C3F-6DD974F2A1B1}" dt="2023-11-22T14:06:56.326" v="2673" actId="1076"/>
          <ac:grpSpMkLst>
            <pc:docMk/>
            <pc:sldMk cId="1090756651" sldId="312"/>
            <ac:grpSpMk id="5" creationId="{CC74C974-2A2B-4422-E6AB-81C407965CF6}"/>
          </ac:grpSpMkLst>
        </pc:grpChg>
        <pc:grpChg chg="del">
          <ac:chgData name="Khattab, Sherif" userId="c83b1e15-36f3-4f46-aceb-05aac24c545e" providerId="ADAL" clId="{EC3A7DAF-144E-AA48-9C3F-6DD974F2A1B1}" dt="2023-11-22T15:55:02.518" v="3226" actId="478"/>
          <ac:grpSpMkLst>
            <pc:docMk/>
            <pc:sldMk cId="1090756651" sldId="312"/>
            <ac:grpSpMk id="39" creationId="{C7BF9559-9B46-7B9D-8AB4-12168A0332DA}"/>
          </ac:grpSpMkLst>
        </pc:grpChg>
        <pc:grpChg chg="add mod">
          <ac:chgData name="Khattab, Sherif" userId="c83b1e15-36f3-4f46-aceb-05aac24c545e" providerId="ADAL" clId="{EC3A7DAF-144E-AA48-9C3F-6DD974F2A1B1}" dt="2023-11-22T14:06:52.998" v="2672" actId="1076"/>
          <ac:grpSpMkLst>
            <pc:docMk/>
            <pc:sldMk cId="1090756651" sldId="312"/>
            <ac:grpSpMk id="64" creationId="{1F8D5541-9F0B-1030-8A59-06BE06D4CC85}"/>
          </ac:grpSpMkLst>
        </pc:grpChg>
        <pc:grpChg chg="add mod">
          <ac:chgData name="Khattab, Sherif" userId="c83b1e15-36f3-4f46-aceb-05aac24c545e" providerId="ADAL" clId="{EC3A7DAF-144E-AA48-9C3F-6DD974F2A1B1}" dt="2023-11-22T15:55:02.968" v="3227"/>
          <ac:grpSpMkLst>
            <pc:docMk/>
            <pc:sldMk cId="1090756651" sldId="312"/>
            <ac:grpSpMk id="70" creationId="{B827770B-2418-6C0B-5289-6A4202DB7C8B}"/>
          </ac:grpSpMkLst>
        </pc:grpChg>
        <pc:graphicFrameChg chg="mod modGraphic">
          <ac:chgData name="Khattab, Sherif" userId="c83b1e15-36f3-4f46-aceb-05aac24c545e" providerId="ADAL" clId="{EC3A7DAF-144E-AA48-9C3F-6DD974F2A1B1}" dt="2023-11-22T14:05:30.944" v="2668" actId="20577"/>
          <ac:graphicFrameMkLst>
            <pc:docMk/>
            <pc:sldMk cId="1090756651" sldId="312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4:06:47.263" v="2671"/>
          <ac:cxnSpMkLst>
            <pc:docMk/>
            <pc:sldMk cId="1090756651" sldId="312"/>
            <ac:cxnSpMk id="67" creationId="{A8E9B21B-FB18-A1A4-9271-0B57184C1F68}"/>
          </ac:cxnSpMkLst>
        </pc:cxnChg>
        <pc:cxnChg chg="mod">
          <ac:chgData name="Khattab, Sherif" userId="c83b1e15-36f3-4f46-aceb-05aac24c545e" providerId="ADAL" clId="{EC3A7DAF-144E-AA48-9C3F-6DD974F2A1B1}" dt="2023-11-22T15:55:02.968" v="3227"/>
          <ac:cxnSpMkLst>
            <pc:docMk/>
            <pc:sldMk cId="1090756651" sldId="312"/>
            <ac:cxnSpMk id="73" creationId="{C9A396CF-3B2C-41C5-BFA8-3A91E7EDB388}"/>
          </ac:cxnSpMkLst>
        </pc:cxnChg>
      </pc:sldChg>
      <pc:sldChg chg="del">
        <pc:chgData name="Khattab, Sherif" userId="c83b1e15-36f3-4f46-aceb-05aac24c545e" providerId="ADAL" clId="{EC3A7DAF-144E-AA48-9C3F-6DD974F2A1B1}" dt="2023-11-22T13:16:16.994" v="2077" actId="2696"/>
        <pc:sldMkLst>
          <pc:docMk/>
          <pc:sldMk cId="3276753899" sldId="312"/>
        </pc:sldMkLst>
      </pc:sldChg>
      <pc:sldChg chg="del">
        <pc:chgData name="Khattab, Sherif" userId="c83b1e15-36f3-4f46-aceb-05aac24c545e" providerId="ADAL" clId="{EC3A7DAF-144E-AA48-9C3F-6DD974F2A1B1}" dt="2023-11-22T13:16:17.384" v="2078" actId="2696"/>
        <pc:sldMkLst>
          <pc:docMk/>
          <pc:sldMk cId="3521074579" sldId="313"/>
        </pc:sldMkLst>
      </pc:sldChg>
      <pc:sldChg chg="add del">
        <pc:chgData name="Khattab, Sherif" userId="c83b1e15-36f3-4f46-aceb-05aac24c545e" providerId="ADAL" clId="{EC3A7DAF-144E-AA48-9C3F-6DD974F2A1B1}" dt="2023-11-22T14:09:34.904" v="2759"/>
        <pc:sldMkLst>
          <pc:docMk/>
          <pc:sldMk cId="3569455700" sldId="313"/>
        </pc:sldMkLst>
      </pc:sldChg>
      <pc:sldChg chg="addSp delSp modSp add mod">
        <pc:chgData name="Khattab, Sherif" userId="c83b1e15-36f3-4f46-aceb-05aac24c545e" providerId="ADAL" clId="{EC3A7DAF-144E-AA48-9C3F-6DD974F2A1B1}" dt="2023-11-22T15:55:17.942" v="3233" actId="20577"/>
        <pc:sldMkLst>
          <pc:docMk/>
          <pc:sldMk cId="3620608511" sldId="313"/>
        </pc:sldMkLst>
        <pc:spChg chg="mod">
          <ac:chgData name="Khattab, Sherif" userId="c83b1e15-36f3-4f46-aceb-05aac24c545e" providerId="ADAL" clId="{EC3A7DAF-144E-AA48-9C3F-6DD974F2A1B1}" dt="2023-11-22T14:09:40.071" v="2772" actId="20577"/>
          <ac:spMkLst>
            <pc:docMk/>
            <pc:sldMk cId="3620608511" sldId="313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4:09:47.130" v="2776" actId="20577"/>
          <ac:spMkLst>
            <pc:docMk/>
            <pc:sldMk cId="3620608511" sldId="313"/>
            <ac:spMk id="4" creationId="{5B11CA5C-F605-1CC3-F14D-1EF51B4663FE}"/>
          </ac:spMkLst>
        </pc:spChg>
        <pc:spChg chg="mod">
          <ac:chgData name="Khattab, Sherif" userId="c83b1e15-36f3-4f46-aceb-05aac24c545e" providerId="ADAL" clId="{EC3A7DAF-144E-AA48-9C3F-6DD974F2A1B1}" dt="2023-11-22T14:10:04.547" v="2780" actId="207"/>
          <ac:spMkLst>
            <pc:docMk/>
            <pc:sldMk cId="3620608511" sldId="313"/>
            <ac:spMk id="9" creationId="{F20095A9-FF40-9BA5-146C-8DDD302F1F87}"/>
          </ac:spMkLst>
        </pc:spChg>
        <pc:spChg chg="mod">
          <ac:chgData name="Khattab, Sherif" userId="c83b1e15-36f3-4f46-aceb-05aac24c545e" providerId="ADAL" clId="{EC3A7DAF-144E-AA48-9C3F-6DD974F2A1B1}" dt="2023-11-22T15:55:17.942" v="3233" actId="20577"/>
          <ac:spMkLst>
            <pc:docMk/>
            <pc:sldMk cId="3620608511" sldId="313"/>
            <ac:spMk id="62" creationId="{01E6C4A6-0A21-5C97-3805-73471CABFB48}"/>
          </ac:spMkLst>
        </pc:spChg>
        <pc:spChg chg="mod">
          <ac:chgData name="Khattab, Sherif" userId="c83b1e15-36f3-4f46-aceb-05aac24c545e" providerId="ADAL" clId="{EC3A7DAF-144E-AA48-9C3F-6DD974F2A1B1}" dt="2023-11-22T14:10:16.712" v="2782" actId="207"/>
          <ac:spMkLst>
            <pc:docMk/>
            <pc:sldMk cId="3620608511" sldId="313"/>
            <ac:spMk id="63" creationId="{3132062A-DDD6-40AC-3AC9-46B1E3693AC9}"/>
          </ac:spMkLst>
        </pc:spChg>
        <pc:spChg chg="mod">
          <ac:chgData name="Khattab, Sherif" userId="c83b1e15-36f3-4f46-aceb-05aac24c545e" providerId="ADAL" clId="{EC3A7DAF-144E-AA48-9C3F-6DD974F2A1B1}" dt="2023-11-22T15:55:15.992" v="3232" actId="20577"/>
          <ac:spMkLst>
            <pc:docMk/>
            <pc:sldMk cId="3620608511" sldId="313"/>
            <ac:spMk id="69" creationId="{AE21D6AB-85E2-39D8-8656-3BA15CB711FA}"/>
          </ac:spMkLst>
        </pc:spChg>
        <pc:spChg chg="mod">
          <ac:chgData name="Khattab, Sherif" userId="c83b1e15-36f3-4f46-aceb-05aac24c545e" providerId="ADAL" clId="{EC3A7DAF-144E-AA48-9C3F-6DD974F2A1B1}" dt="2023-11-22T15:55:13.781" v="3231"/>
          <ac:spMkLst>
            <pc:docMk/>
            <pc:sldMk cId="3620608511" sldId="313"/>
            <ac:spMk id="70" creationId="{EE3EC982-C7B9-72C4-9710-4CEB4422DFD5}"/>
          </ac:spMkLst>
        </pc:spChg>
        <pc:spChg chg="mod">
          <ac:chgData name="Khattab, Sherif" userId="c83b1e15-36f3-4f46-aceb-05aac24c545e" providerId="ADAL" clId="{EC3A7DAF-144E-AA48-9C3F-6DD974F2A1B1}" dt="2023-11-22T15:55:13.781" v="3231"/>
          <ac:spMkLst>
            <pc:docMk/>
            <pc:sldMk cId="3620608511" sldId="313"/>
            <ac:spMk id="71" creationId="{0845BFC6-1E22-14C8-0004-39B7F5AB3322}"/>
          </ac:spMkLst>
        </pc:spChg>
        <pc:spChg chg="mod">
          <ac:chgData name="Khattab, Sherif" userId="c83b1e15-36f3-4f46-aceb-05aac24c545e" providerId="ADAL" clId="{EC3A7DAF-144E-AA48-9C3F-6DD974F2A1B1}" dt="2023-11-22T15:55:13.781" v="3231"/>
          <ac:spMkLst>
            <pc:docMk/>
            <pc:sldMk cId="3620608511" sldId="313"/>
            <ac:spMk id="73" creationId="{5E993C62-902C-DF21-F572-3568F2AE2494}"/>
          </ac:spMkLst>
        </pc:spChg>
        <pc:spChg chg="mod">
          <ac:chgData name="Khattab, Sherif" userId="c83b1e15-36f3-4f46-aceb-05aac24c545e" providerId="ADAL" clId="{EC3A7DAF-144E-AA48-9C3F-6DD974F2A1B1}" dt="2023-11-22T15:55:13.781" v="3231"/>
          <ac:spMkLst>
            <pc:docMk/>
            <pc:sldMk cId="3620608511" sldId="313"/>
            <ac:spMk id="74" creationId="{70C5904E-DDAF-41F9-8FAC-EA6B364207CC}"/>
          </ac:spMkLst>
        </pc:spChg>
        <pc:grpChg chg="add mod">
          <ac:chgData name="Khattab, Sherif" userId="c83b1e15-36f3-4f46-aceb-05aac24c545e" providerId="ADAL" clId="{EC3A7DAF-144E-AA48-9C3F-6DD974F2A1B1}" dt="2023-11-22T15:55:13.781" v="3231"/>
          <ac:grpSpMkLst>
            <pc:docMk/>
            <pc:sldMk cId="3620608511" sldId="313"/>
            <ac:grpSpMk id="21" creationId="{99EEBA3C-879B-34F8-BD7D-3497AEC5E70A}"/>
          </ac:grpSpMkLst>
        </pc:grpChg>
        <pc:grpChg chg="del">
          <ac:chgData name="Khattab, Sherif" userId="c83b1e15-36f3-4f46-aceb-05aac24c545e" providerId="ADAL" clId="{EC3A7DAF-144E-AA48-9C3F-6DD974F2A1B1}" dt="2023-11-22T15:55:13.119" v="3230" actId="478"/>
          <ac:grpSpMkLst>
            <pc:docMk/>
            <pc:sldMk cId="3620608511" sldId="313"/>
            <ac:grpSpMk id="39" creationId="{C7BF9559-9B46-7B9D-8AB4-12168A0332DA}"/>
          </ac:grpSpMkLst>
        </pc:grpChg>
        <pc:cxnChg chg="mod">
          <ac:chgData name="Khattab, Sherif" userId="c83b1e15-36f3-4f46-aceb-05aac24c545e" providerId="ADAL" clId="{EC3A7DAF-144E-AA48-9C3F-6DD974F2A1B1}" dt="2023-11-22T15:55:13.781" v="3231"/>
          <ac:cxnSpMkLst>
            <pc:docMk/>
            <pc:sldMk cId="3620608511" sldId="313"/>
            <ac:cxnSpMk id="72" creationId="{F8629186-0125-699B-F649-09956ADC3F09}"/>
          </ac:cxnSpMkLst>
        </pc:cxnChg>
      </pc:sldChg>
      <pc:sldChg chg="del">
        <pc:chgData name="Khattab, Sherif" userId="c83b1e15-36f3-4f46-aceb-05aac24c545e" providerId="ADAL" clId="{EC3A7DAF-144E-AA48-9C3F-6DD974F2A1B1}" dt="2023-11-22T13:16:18.231" v="2079" actId="2696"/>
        <pc:sldMkLst>
          <pc:docMk/>
          <pc:sldMk cId="2077601457" sldId="314"/>
        </pc:sldMkLst>
      </pc:sldChg>
      <pc:sldChg chg="addSp delSp modSp add mod">
        <pc:chgData name="Khattab, Sherif" userId="c83b1e15-36f3-4f46-aceb-05aac24c545e" providerId="ADAL" clId="{EC3A7DAF-144E-AA48-9C3F-6DD974F2A1B1}" dt="2023-11-22T15:55:28.086" v="3237" actId="20577"/>
        <pc:sldMkLst>
          <pc:docMk/>
          <pc:sldMk cId="3400428070" sldId="314"/>
        </pc:sldMkLst>
        <pc:spChg chg="mod">
          <ac:chgData name="Khattab, Sherif" userId="c83b1e15-36f3-4f46-aceb-05aac24c545e" providerId="ADAL" clId="{EC3A7DAF-144E-AA48-9C3F-6DD974F2A1B1}" dt="2023-11-22T14:11:37.597" v="2811" actId="1076"/>
          <ac:spMkLst>
            <pc:docMk/>
            <pc:sldMk cId="3400428070" sldId="314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4:11:20.678" v="2808" actId="20577"/>
          <ac:spMkLst>
            <pc:docMk/>
            <pc:sldMk cId="3400428070" sldId="314"/>
            <ac:spMk id="4" creationId="{5B11CA5C-F605-1CC3-F14D-1EF51B4663FE}"/>
          </ac:spMkLst>
        </pc:spChg>
        <pc:spChg chg="mod">
          <ac:chgData name="Khattab, Sherif" userId="c83b1e15-36f3-4f46-aceb-05aac24c545e" providerId="ADAL" clId="{EC3A7DAF-144E-AA48-9C3F-6DD974F2A1B1}" dt="2023-11-22T14:11:01.109" v="2806" actId="207"/>
          <ac:spMkLst>
            <pc:docMk/>
            <pc:sldMk cId="3400428070" sldId="314"/>
            <ac:spMk id="9" creationId="{F20095A9-FF40-9BA5-146C-8DDD302F1F87}"/>
          </ac:spMkLst>
        </pc:spChg>
        <pc:spChg chg="mod">
          <ac:chgData name="Khattab, Sherif" userId="c83b1e15-36f3-4f46-aceb-05aac24c545e" providerId="ADAL" clId="{EC3A7DAF-144E-AA48-9C3F-6DD974F2A1B1}" dt="2023-11-22T14:12:01.110" v="2824" actId="20577"/>
          <ac:spMkLst>
            <pc:docMk/>
            <pc:sldMk cId="3400428070" sldId="314"/>
            <ac:spMk id="29" creationId="{F0890B66-13D8-8DFA-DCDD-2E9ABDEBE46F}"/>
          </ac:spMkLst>
        </pc:spChg>
        <pc:spChg chg="mod">
          <ac:chgData name="Khattab, Sherif" userId="c83b1e15-36f3-4f46-aceb-05aac24c545e" providerId="ADAL" clId="{EC3A7DAF-144E-AA48-9C3F-6DD974F2A1B1}" dt="2023-11-22T15:55:26.265" v="3236" actId="20577"/>
          <ac:spMkLst>
            <pc:docMk/>
            <pc:sldMk cId="3400428070" sldId="314"/>
            <ac:spMk id="62" creationId="{01E6C4A6-0A21-5C97-3805-73471CABFB48}"/>
          </ac:spMkLst>
        </pc:spChg>
        <pc:spChg chg="mod">
          <ac:chgData name="Khattab, Sherif" userId="c83b1e15-36f3-4f46-aceb-05aac24c545e" providerId="ADAL" clId="{EC3A7DAF-144E-AA48-9C3F-6DD974F2A1B1}" dt="2023-11-22T14:10:32.167" v="2786" actId="207"/>
          <ac:spMkLst>
            <pc:docMk/>
            <pc:sldMk cId="3400428070" sldId="314"/>
            <ac:spMk id="63" creationId="{3132062A-DDD6-40AC-3AC9-46B1E3693AC9}"/>
          </ac:spMkLst>
        </pc:spChg>
        <pc:spChg chg="mod">
          <ac:chgData name="Khattab, Sherif" userId="c83b1e15-36f3-4f46-aceb-05aac24c545e" providerId="ADAL" clId="{EC3A7DAF-144E-AA48-9C3F-6DD974F2A1B1}" dt="2023-11-22T15:55:28.086" v="3237" actId="20577"/>
          <ac:spMkLst>
            <pc:docMk/>
            <pc:sldMk cId="3400428070" sldId="314"/>
            <ac:spMk id="69" creationId="{AE21D6AB-85E2-39D8-8656-3BA15CB711FA}"/>
          </ac:spMkLst>
        </pc:spChg>
        <pc:spChg chg="mod">
          <ac:chgData name="Khattab, Sherif" userId="c83b1e15-36f3-4f46-aceb-05aac24c545e" providerId="ADAL" clId="{EC3A7DAF-144E-AA48-9C3F-6DD974F2A1B1}" dt="2023-11-22T14:11:49.915" v="2823" actId="404"/>
          <ac:spMkLst>
            <pc:docMk/>
            <pc:sldMk cId="3400428070" sldId="314"/>
            <ac:spMk id="70" creationId="{882F26CE-2F9D-579F-9045-334CCFD6EEDB}"/>
          </ac:spMkLst>
        </pc:spChg>
        <pc:spChg chg="mod">
          <ac:chgData name="Khattab, Sherif" userId="c83b1e15-36f3-4f46-aceb-05aac24c545e" providerId="ADAL" clId="{EC3A7DAF-144E-AA48-9C3F-6DD974F2A1B1}" dt="2023-11-22T14:11:47.285" v="2822" actId="20577"/>
          <ac:spMkLst>
            <pc:docMk/>
            <pc:sldMk cId="3400428070" sldId="314"/>
            <ac:spMk id="71" creationId="{D753F11A-84B6-CAC4-321B-766A02013DC3}"/>
          </ac:spMkLst>
        </pc:spChg>
        <pc:spChg chg="mod">
          <ac:chgData name="Khattab, Sherif" userId="c83b1e15-36f3-4f46-aceb-05aac24c545e" providerId="ADAL" clId="{EC3A7DAF-144E-AA48-9C3F-6DD974F2A1B1}" dt="2023-11-22T14:11:23.319" v="2809"/>
          <ac:spMkLst>
            <pc:docMk/>
            <pc:sldMk cId="3400428070" sldId="314"/>
            <ac:spMk id="73" creationId="{B274F43D-9955-1F2D-22BA-307AF75C015B}"/>
          </ac:spMkLst>
        </pc:spChg>
        <pc:spChg chg="mod">
          <ac:chgData name="Khattab, Sherif" userId="c83b1e15-36f3-4f46-aceb-05aac24c545e" providerId="ADAL" clId="{EC3A7DAF-144E-AA48-9C3F-6DD974F2A1B1}" dt="2023-11-22T14:11:23.319" v="2809"/>
          <ac:spMkLst>
            <pc:docMk/>
            <pc:sldMk cId="3400428070" sldId="314"/>
            <ac:spMk id="74" creationId="{ABD14880-F82E-EE4F-A3D9-1C0E0E10BBAB}"/>
          </ac:spMkLst>
        </pc:spChg>
        <pc:spChg chg="mod">
          <ac:chgData name="Khattab, Sherif" userId="c83b1e15-36f3-4f46-aceb-05aac24c545e" providerId="ADAL" clId="{EC3A7DAF-144E-AA48-9C3F-6DD974F2A1B1}" dt="2023-11-22T15:55:23.787" v="3235"/>
          <ac:spMkLst>
            <pc:docMk/>
            <pc:sldMk cId="3400428070" sldId="314"/>
            <ac:spMk id="76" creationId="{1E24A3C0-9A09-A537-09AF-2672616786E9}"/>
          </ac:spMkLst>
        </pc:spChg>
        <pc:spChg chg="mod">
          <ac:chgData name="Khattab, Sherif" userId="c83b1e15-36f3-4f46-aceb-05aac24c545e" providerId="ADAL" clId="{EC3A7DAF-144E-AA48-9C3F-6DD974F2A1B1}" dt="2023-11-22T15:55:23.787" v="3235"/>
          <ac:spMkLst>
            <pc:docMk/>
            <pc:sldMk cId="3400428070" sldId="314"/>
            <ac:spMk id="77" creationId="{54E0265D-F304-FD67-CFA4-C6D839D46B56}"/>
          </ac:spMkLst>
        </pc:spChg>
        <pc:spChg chg="mod">
          <ac:chgData name="Khattab, Sherif" userId="c83b1e15-36f3-4f46-aceb-05aac24c545e" providerId="ADAL" clId="{EC3A7DAF-144E-AA48-9C3F-6DD974F2A1B1}" dt="2023-11-22T15:55:23.787" v="3235"/>
          <ac:spMkLst>
            <pc:docMk/>
            <pc:sldMk cId="3400428070" sldId="314"/>
            <ac:spMk id="79" creationId="{86B2E020-29A0-42A1-0FC5-FAF7B5F3B1E0}"/>
          </ac:spMkLst>
        </pc:spChg>
        <pc:spChg chg="mod">
          <ac:chgData name="Khattab, Sherif" userId="c83b1e15-36f3-4f46-aceb-05aac24c545e" providerId="ADAL" clId="{EC3A7DAF-144E-AA48-9C3F-6DD974F2A1B1}" dt="2023-11-22T15:55:23.787" v="3235"/>
          <ac:spMkLst>
            <pc:docMk/>
            <pc:sldMk cId="3400428070" sldId="314"/>
            <ac:spMk id="80" creationId="{419BDCAD-A927-4C70-35D7-52BC85DD8466}"/>
          </ac:spMkLst>
        </pc:spChg>
        <pc:grpChg chg="add mod">
          <ac:chgData name="Khattab, Sherif" userId="c83b1e15-36f3-4f46-aceb-05aac24c545e" providerId="ADAL" clId="{EC3A7DAF-144E-AA48-9C3F-6DD974F2A1B1}" dt="2023-11-22T14:11:29.287" v="2810" actId="1076"/>
          <ac:grpSpMkLst>
            <pc:docMk/>
            <pc:sldMk cId="3400428070" sldId="314"/>
            <ac:grpSpMk id="21" creationId="{10B42EB1-3D72-AA4F-05F0-640A4A82B8A1}"/>
          </ac:grpSpMkLst>
        </pc:grpChg>
        <pc:grpChg chg="del">
          <ac:chgData name="Khattab, Sherif" userId="c83b1e15-36f3-4f46-aceb-05aac24c545e" providerId="ADAL" clId="{EC3A7DAF-144E-AA48-9C3F-6DD974F2A1B1}" dt="2023-11-22T15:55:23.240" v="3234" actId="478"/>
          <ac:grpSpMkLst>
            <pc:docMk/>
            <pc:sldMk cId="3400428070" sldId="314"/>
            <ac:grpSpMk id="39" creationId="{C7BF9559-9B46-7B9D-8AB4-12168A0332DA}"/>
          </ac:grpSpMkLst>
        </pc:grpChg>
        <pc:grpChg chg="add mod">
          <ac:chgData name="Khattab, Sherif" userId="c83b1e15-36f3-4f46-aceb-05aac24c545e" providerId="ADAL" clId="{EC3A7DAF-144E-AA48-9C3F-6DD974F2A1B1}" dt="2023-11-22T15:55:23.787" v="3235"/>
          <ac:grpSpMkLst>
            <pc:docMk/>
            <pc:sldMk cId="3400428070" sldId="314"/>
            <ac:grpSpMk id="75" creationId="{A080CDB3-559C-5909-9037-0FAEC20FE4E7}"/>
          </ac:grpSpMkLst>
        </pc:grpChg>
        <pc:graphicFrameChg chg="modGraphic">
          <ac:chgData name="Khattab, Sherif" userId="c83b1e15-36f3-4f46-aceb-05aac24c545e" providerId="ADAL" clId="{EC3A7DAF-144E-AA48-9C3F-6DD974F2A1B1}" dt="2023-11-22T14:10:54.814" v="2804" actId="20577"/>
          <ac:graphicFrameMkLst>
            <pc:docMk/>
            <pc:sldMk cId="3400428070" sldId="314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4:11:23.319" v="2809"/>
          <ac:cxnSpMkLst>
            <pc:docMk/>
            <pc:sldMk cId="3400428070" sldId="314"/>
            <ac:cxnSpMk id="72" creationId="{5E43E5CA-D6A5-FF7B-9ED1-FA6CAA859B21}"/>
          </ac:cxnSpMkLst>
        </pc:cxnChg>
        <pc:cxnChg chg="mod">
          <ac:chgData name="Khattab, Sherif" userId="c83b1e15-36f3-4f46-aceb-05aac24c545e" providerId="ADAL" clId="{EC3A7DAF-144E-AA48-9C3F-6DD974F2A1B1}" dt="2023-11-22T15:55:23.787" v="3235"/>
          <ac:cxnSpMkLst>
            <pc:docMk/>
            <pc:sldMk cId="3400428070" sldId="314"/>
            <ac:cxnSpMk id="78" creationId="{3756BBC0-A74B-B175-56FA-BB0966C1788B}"/>
          </ac:cxnSpMkLst>
        </pc:cxnChg>
      </pc:sldChg>
      <pc:sldChg chg="add del">
        <pc:chgData name="Khattab, Sherif" userId="c83b1e15-36f3-4f46-aceb-05aac24c545e" providerId="ADAL" clId="{EC3A7DAF-144E-AA48-9C3F-6DD974F2A1B1}" dt="2023-11-22T14:10:24.490" v="2784"/>
        <pc:sldMkLst>
          <pc:docMk/>
          <pc:sldMk cId="3637190802" sldId="314"/>
        </pc:sldMkLst>
      </pc:sldChg>
      <pc:sldChg chg="del">
        <pc:chgData name="Khattab, Sherif" userId="c83b1e15-36f3-4f46-aceb-05aac24c545e" providerId="ADAL" clId="{EC3A7DAF-144E-AA48-9C3F-6DD974F2A1B1}" dt="2023-11-22T13:16:18.499" v="2080" actId="2696"/>
        <pc:sldMkLst>
          <pc:docMk/>
          <pc:sldMk cId="1406925633" sldId="315"/>
        </pc:sldMkLst>
      </pc:sldChg>
      <pc:sldChg chg="addSp delSp modSp add mod">
        <pc:chgData name="Khattab, Sherif" userId="c83b1e15-36f3-4f46-aceb-05aac24c545e" providerId="ADAL" clId="{EC3A7DAF-144E-AA48-9C3F-6DD974F2A1B1}" dt="2023-11-22T15:55:37.882" v="3241" actId="20577"/>
        <pc:sldMkLst>
          <pc:docMk/>
          <pc:sldMk cId="1741391252" sldId="315"/>
        </pc:sldMkLst>
        <pc:spChg chg="mod">
          <ac:chgData name="Khattab, Sherif" userId="c83b1e15-36f3-4f46-aceb-05aac24c545e" providerId="ADAL" clId="{EC3A7DAF-144E-AA48-9C3F-6DD974F2A1B1}" dt="2023-11-22T14:15:52.498" v="2921" actId="1076"/>
          <ac:spMkLst>
            <pc:docMk/>
            <pc:sldMk cId="1741391252" sldId="315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4:15:36.520" v="2918" actId="20577"/>
          <ac:spMkLst>
            <pc:docMk/>
            <pc:sldMk cId="1741391252" sldId="315"/>
            <ac:spMk id="4" creationId="{5B11CA5C-F605-1CC3-F14D-1EF51B4663FE}"/>
          </ac:spMkLst>
        </pc:spChg>
        <pc:spChg chg="mod">
          <ac:chgData name="Khattab, Sherif" userId="c83b1e15-36f3-4f46-aceb-05aac24c545e" providerId="ADAL" clId="{EC3A7DAF-144E-AA48-9C3F-6DD974F2A1B1}" dt="2023-11-22T14:15:57.123" v="2923" actId="20577"/>
          <ac:spMkLst>
            <pc:docMk/>
            <pc:sldMk cId="1741391252" sldId="315"/>
            <ac:spMk id="31" creationId="{982FD366-385E-2984-B378-B257B34C10D8}"/>
          </ac:spMkLst>
        </pc:spChg>
        <pc:spChg chg="mod">
          <ac:chgData name="Khattab, Sherif" userId="c83b1e15-36f3-4f46-aceb-05aac24c545e" providerId="ADAL" clId="{EC3A7DAF-144E-AA48-9C3F-6DD974F2A1B1}" dt="2023-11-22T15:55:36.194" v="3240" actId="20577"/>
          <ac:spMkLst>
            <pc:docMk/>
            <pc:sldMk cId="1741391252" sldId="315"/>
            <ac:spMk id="62" creationId="{01E6C4A6-0A21-5C97-3805-73471CABFB48}"/>
          </ac:spMkLst>
        </pc:spChg>
        <pc:spChg chg="mod">
          <ac:chgData name="Khattab, Sherif" userId="c83b1e15-36f3-4f46-aceb-05aac24c545e" providerId="ADAL" clId="{EC3A7DAF-144E-AA48-9C3F-6DD974F2A1B1}" dt="2023-11-22T14:14:53.441" v="2902" actId="207"/>
          <ac:spMkLst>
            <pc:docMk/>
            <pc:sldMk cId="1741391252" sldId="315"/>
            <ac:spMk id="63" creationId="{3132062A-DDD6-40AC-3AC9-46B1E3693AC9}"/>
          </ac:spMkLst>
        </pc:spChg>
        <pc:spChg chg="mod">
          <ac:chgData name="Khattab, Sherif" userId="c83b1e15-36f3-4f46-aceb-05aac24c545e" providerId="ADAL" clId="{EC3A7DAF-144E-AA48-9C3F-6DD974F2A1B1}" dt="2023-11-22T15:55:37.882" v="3241" actId="20577"/>
          <ac:spMkLst>
            <pc:docMk/>
            <pc:sldMk cId="1741391252" sldId="315"/>
            <ac:spMk id="69" creationId="{AE21D6AB-85E2-39D8-8656-3BA15CB711FA}"/>
          </ac:spMkLst>
        </pc:spChg>
        <pc:spChg chg="mod">
          <ac:chgData name="Khattab, Sherif" userId="c83b1e15-36f3-4f46-aceb-05aac24c545e" providerId="ADAL" clId="{EC3A7DAF-144E-AA48-9C3F-6DD974F2A1B1}" dt="2023-11-22T14:14:57.972" v="2904" actId="20577"/>
          <ac:spMkLst>
            <pc:docMk/>
            <pc:sldMk cId="1741391252" sldId="315"/>
            <ac:spMk id="76" creationId="{9B386BA4-6D52-6F12-DF73-15D952664AC6}"/>
          </ac:spMkLst>
        </pc:spChg>
        <pc:spChg chg="mod">
          <ac:chgData name="Khattab, Sherif" userId="c83b1e15-36f3-4f46-aceb-05aac24c545e" providerId="ADAL" clId="{EC3A7DAF-144E-AA48-9C3F-6DD974F2A1B1}" dt="2023-11-22T14:13:18.450" v="2867" actId="403"/>
          <ac:spMkLst>
            <pc:docMk/>
            <pc:sldMk cId="1741391252" sldId="315"/>
            <ac:spMk id="77" creationId="{B1651767-01F2-497C-A661-6ED71FC9F3A6}"/>
          </ac:spMkLst>
        </pc:spChg>
        <pc:spChg chg="mod">
          <ac:chgData name="Khattab, Sherif" userId="c83b1e15-36f3-4f46-aceb-05aac24c545e" providerId="ADAL" clId="{EC3A7DAF-144E-AA48-9C3F-6DD974F2A1B1}" dt="2023-11-22T14:12:54.461" v="2854"/>
          <ac:spMkLst>
            <pc:docMk/>
            <pc:sldMk cId="1741391252" sldId="315"/>
            <ac:spMk id="79" creationId="{10BD5A4E-EF65-D47A-5A24-D6BE4A90F89F}"/>
          </ac:spMkLst>
        </pc:spChg>
        <pc:spChg chg="mod">
          <ac:chgData name="Khattab, Sherif" userId="c83b1e15-36f3-4f46-aceb-05aac24c545e" providerId="ADAL" clId="{EC3A7DAF-144E-AA48-9C3F-6DD974F2A1B1}" dt="2023-11-22T14:12:54.461" v="2854"/>
          <ac:spMkLst>
            <pc:docMk/>
            <pc:sldMk cId="1741391252" sldId="315"/>
            <ac:spMk id="80" creationId="{59FA8D4D-48E5-5266-F737-0C3C6175A85F}"/>
          </ac:spMkLst>
        </pc:spChg>
        <pc:spChg chg="mod">
          <ac:chgData name="Khattab, Sherif" userId="c83b1e15-36f3-4f46-aceb-05aac24c545e" providerId="ADAL" clId="{EC3A7DAF-144E-AA48-9C3F-6DD974F2A1B1}" dt="2023-11-22T15:55:34.337" v="3239"/>
          <ac:spMkLst>
            <pc:docMk/>
            <pc:sldMk cId="1741391252" sldId="315"/>
            <ac:spMk id="82" creationId="{4DF895F2-2BD1-46FB-395E-20B331A8BB46}"/>
          </ac:spMkLst>
        </pc:spChg>
        <pc:spChg chg="mod">
          <ac:chgData name="Khattab, Sherif" userId="c83b1e15-36f3-4f46-aceb-05aac24c545e" providerId="ADAL" clId="{EC3A7DAF-144E-AA48-9C3F-6DD974F2A1B1}" dt="2023-11-22T15:55:34.337" v="3239"/>
          <ac:spMkLst>
            <pc:docMk/>
            <pc:sldMk cId="1741391252" sldId="315"/>
            <ac:spMk id="83" creationId="{B180C72A-609C-518F-BE46-F126238AB818}"/>
          </ac:spMkLst>
        </pc:spChg>
        <pc:spChg chg="mod">
          <ac:chgData name="Khattab, Sherif" userId="c83b1e15-36f3-4f46-aceb-05aac24c545e" providerId="ADAL" clId="{EC3A7DAF-144E-AA48-9C3F-6DD974F2A1B1}" dt="2023-11-22T15:55:34.337" v="3239"/>
          <ac:spMkLst>
            <pc:docMk/>
            <pc:sldMk cId="1741391252" sldId="315"/>
            <ac:spMk id="85" creationId="{17AD69D9-400A-BA92-61A7-045C0552AE6D}"/>
          </ac:spMkLst>
        </pc:spChg>
        <pc:spChg chg="mod">
          <ac:chgData name="Khattab, Sherif" userId="c83b1e15-36f3-4f46-aceb-05aac24c545e" providerId="ADAL" clId="{EC3A7DAF-144E-AA48-9C3F-6DD974F2A1B1}" dt="2023-11-22T15:55:34.337" v="3239"/>
          <ac:spMkLst>
            <pc:docMk/>
            <pc:sldMk cId="1741391252" sldId="315"/>
            <ac:spMk id="86" creationId="{CB2FD790-9E0D-F9C0-0A64-73074B68CE29}"/>
          </ac:spMkLst>
        </pc:spChg>
        <pc:grpChg chg="del">
          <ac:chgData name="Khattab, Sherif" userId="c83b1e15-36f3-4f46-aceb-05aac24c545e" providerId="ADAL" clId="{EC3A7DAF-144E-AA48-9C3F-6DD974F2A1B1}" dt="2023-11-22T15:55:33.671" v="3238" actId="478"/>
          <ac:grpSpMkLst>
            <pc:docMk/>
            <pc:sldMk cId="1741391252" sldId="315"/>
            <ac:grpSpMk id="39" creationId="{C7BF9559-9B46-7B9D-8AB4-12168A0332DA}"/>
          </ac:grpSpMkLst>
        </pc:grpChg>
        <pc:grpChg chg="mod">
          <ac:chgData name="Khattab, Sherif" userId="c83b1e15-36f3-4f46-aceb-05aac24c545e" providerId="ADAL" clId="{EC3A7DAF-144E-AA48-9C3F-6DD974F2A1B1}" dt="2023-11-22T14:16:02.741" v="2924" actId="1076"/>
          <ac:grpSpMkLst>
            <pc:docMk/>
            <pc:sldMk cId="1741391252" sldId="315"/>
            <ac:grpSpMk id="51" creationId="{A99FAD81-9E97-48B1-DF14-2A0091DC5149}"/>
          </ac:grpSpMkLst>
        </pc:grpChg>
        <pc:grpChg chg="add mod">
          <ac:chgData name="Khattab, Sherif" userId="c83b1e15-36f3-4f46-aceb-05aac24c545e" providerId="ADAL" clId="{EC3A7DAF-144E-AA48-9C3F-6DD974F2A1B1}" dt="2023-11-22T14:15:55.583" v="2922" actId="1076"/>
          <ac:grpSpMkLst>
            <pc:docMk/>
            <pc:sldMk cId="1741391252" sldId="315"/>
            <ac:grpSpMk id="75" creationId="{158D0312-B1CF-557A-AFE8-BCF1305427F2}"/>
          </ac:grpSpMkLst>
        </pc:grpChg>
        <pc:grpChg chg="add mod">
          <ac:chgData name="Khattab, Sherif" userId="c83b1e15-36f3-4f46-aceb-05aac24c545e" providerId="ADAL" clId="{EC3A7DAF-144E-AA48-9C3F-6DD974F2A1B1}" dt="2023-11-22T15:55:34.337" v="3239"/>
          <ac:grpSpMkLst>
            <pc:docMk/>
            <pc:sldMk cId="1741391252" sldId="315"/>
            <ac:grpSpMk id="81" creationId="{0BF4F952-B5C6-45B7-3CD6-A3970315778B}"/>
          </ac:grpSpMkLst>
        </pc:grpChg>
        <pc:graphicFrameChg chg="modGraphic">
          <ac:chgData name="Khattab, Sherif" userId="c83b1e15-36f3-4f46-aceb-05aac24c545e" providerId="ADAL" clId="{EC3A7DAF-144E-AA48-9C3F-6DD974F2A1B1}" dt="2023-11-22T14:12:25.041" v="2841" actId="20577"/>
          <ac:graphicFrameMkLst>
            <pc:docMk/>
            <pc:sldMk cId="1741391252" sldId="315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4:12:54.461" v="2854"/>
          <ac:cxnSpMkLst>
            <pc:docMk/>
            <pc:sldMk cId="1741391252" sldId="315"/>
            <ac:cxnSpMk id="78" creationId="{9A7995C4-E2D8-A368-1F73-1AA42FE64001}"/>
          </ac:cxnSpMkLst>
        </pc:cxnChg>
        <pc:cxnChg chg="mod">
          <ac:chgData name="Khattab, Sherif" userId="c83b1e15-36f3-4f46-aceb-05aac24c545e" providerId="ADAL" clId="{EC3A7DAF-144E-AA48-9C3F-6DD974F2A1B1}" dt="2023-11-22T15:55:34.337" v="3239"/>
          <ac:cxnSpMkLst>
            <pc:docMk/>
            <pc:sldMk cId="1741391252" sldId="315"/>
            <ac:cxnSpMk id="84" creationId="{FF14C31E-9BF4-3996-AF50-45667FDF5A5D}"/>
          </ac:cxnSpMkLst>
        </pc:cxnChg>
      </pc:sldChg>
      <pc:sldChg chg="add del">
        <pc:chgData name="Khattab, Sherif" userId="c83b1e15-36f3-4f46-aceb-05aac24c545e" providerId="ADAL" clId="{EC3A7DAF-144E-AA48-9C3F-6DD974F2A1B1}" dt="2023-11-22T14:12:14.938" v="2826"/>
        <pc:sldMkLst>
          <pc:docMk/>
          <pc:sldMk cId="4095387998" sldId="315"/>
        </pc:sldMkLst>
      </pc:sldChg>
      <pc:sldChg chg="add del">
        <pc:chgData name="Khattab, Sherif" userId="c83b1e15-36f3-4f46-aceb-05aac24c545e" providerId="ADAL" clId="{EC3A7DAF-144E-AA48-9C3F-6DD974F2A1B1}" dt="2023-11-22T14:13:35.384" v="2869"/>
        <pc:sldMkLst>
          <pc:docMk/>
          <pc:sldMk cId="2355918553" sldId="316"/>
        </pc:sldMkLst>
      </pc:sldChg>
      <pc:sldChg chg="del">
        <pc:chgData name="Khattab, Sherif" userId="c83b1e15-36f3-4f46-aceb-05aac24c545e" providerId="ADAL" clId="{EC3A7DAF-144E-AA48-9C3F-6DD974F2A1B1}" dt="2023-11-22T13:16:19.058" v="2081" actId="2696"/>
        <pc:sldMkLst>
          <pc:docMk/>
          <pc:sldMk cId="3305723439" sldId="316"/>
        </pc:sldMkLst>
      </pc:sldChg>
      <pc:sldChg chg="addSp delSp modSp add mod">
        <pc:chgData name="Khattab, Sherif" userId="c83b1e15-36f3-4f46-aceb-05aac24c545e" providerId="ADAL" clId="{EC3A7DAF-144E-AA48-9C3F-6DD974F2A1B1}" dt="2023-11-22T16:04:08.828" v="3322" actId="20577"/>
        <pc:sldMkLst>
          <pc:docMk/>
          <pc:sldMk cId="4105498153" sldId="316"/>
        </pc:sldMkLst>
        <pc:spChg chg="mod">
          <ac:chgData name="Khattab, Sherif" userId="c83b1e15-36f3-4f46-aceb-05aac24c545e" providerId="ADAL" clId="{EC3A7DAF-144E-AA48-9C3F-6DD974F2A1B1}" dt="2023-11-22T14:15:14.222" v="2908" actId="1076"/>
          <ac:spMkLst>
            <pc:docMk/>
            <pc:sldMk cId="4105498153" sldId="316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4:15:21.458" v="2915" actId="20577"/>
          <ac:spMkLst>
            <pc:docMk/>
            <pc:sldMk cId="4105498153" sldId="316"/>
            <ac:spMk id="4" creationId="{5B11CA5C-F605-1CC3-F14D-1EF51B4663FE}"/>
          </ac:spMkLst>
        </pc:spChg>
        <pc:spChg chg="mod">
          <ac:chgData name="Khattab, Sherif" userId="c83b1e15-36f3-4f46-aceb-05aac24c545e" providerId="ADAL" clId="{EC3A7DAF-144E-AA48-9C3F-6DD974F2A1B1}" dt="2023-11-22T14:15:18.190" v="2914" actId="20577"/>
          <ac:spMkLst>
            <pc:docMk/>
            <pc:sldMk cId="4105498153" sldId="316"/>
            <ac:spMk id="30" creationId="{B4895E04-D421-E3BC-FBC2-810E22E84776}"/>
          </ac:spMkLst>
        </pc:spChg>
        <pc:spChg chg="mod">
          <ac:chgData name="Khattab, Sherif" userId="c83b1e15-36f3-4f46-aceb-05aac24c545e" providerId="ADAL" clId="{EC3A7DAF-144E-AA48-9C3F-6DD974F2A1B1}" dt="2023-11-22T14:16:24.219" v="2926" actId="20577"/>
          <ac:spMkLst>
            <pc:docMk/>
            <pc:sldMk cId="4105498153" sldId="316"/>
            <ac:spMk id="32" creationId="{CE733430-EA42-4C55-3ECB-CB304B2EEB36}"/>
          </ac:spMkLst>
        </pc:spChg>
        <pc:spChg chg="add del mod">
          <ac:chgData name="Khattab, Sherif" userId="c83b1e15-36f3-4f46-aceb-05aac24c545e" providerId="ADAL" clId="{EC3A7DAF-144E-AA48-9C3F-6DD974F2A1B1}" dt="2023-11-22T15:55:50.094" v="3247" actId="20577"/>
          <ac:spMkLst>
            <pc:docMk/>
            <pc:sldMk cId="4105498153" sldId="316"/>
            <ac:spMk id="62" creationId="{01E6C4A6-0A21-5C97-3805-73471CABFB48}"/>
          </ac:spMkLst>
        </pc:spChg>
        <pc:spChg chg="mod">
          <ac:chgData name="Khattab, Sherif" userId="c83b1e15-36f3-4f46-aceb-05aac24c545e" providerId="ADAL" clId="{EC3A7DAF-144E-AA48-9C3F-6DD974F2A1B1}" dt="2023-11-22T14:16:15.370" v="2925" actId="207"/>
          <ac:spMkLst>
            <pc:docMk/>
            <pc:sldMk cId="4105498153" sldId="316"/>
            <ac:spMk id="63" creationId="{3132062A-DDD6-40AC-3AC9-46B1E3693AC9}"/>
          </ac:spMkLst>
        </pc:spChg>
        <pc:spChg chg="mod">
          <ac:chgData name="Khattab, Sherif" userId="c83b1e15-36f3-4f46-aceb-05aac24c545e" providerId="ADAL" clId="{EC3A7DAF-144E-AA48-9C3F-6DD974F2A1B1}" dt="2023-11-22T15:55:45.709" v="3244" actId="20577"/>
          <ac:spMkLst>
            <pc:docMk/>
            <pc:sldMk cId="4105498153" sldId="316"/>
            <ac:spMk id="69" creationId="{AE21D6AB-85E2-39D8-8656-3BA15CB711FA}"/>
          </ac:spMkLst>
        </pc:spChg>
        <pc:spChg chg="mod">
          <ac:chgData name="Khattab, Sherif" userId="c83b1e15-36f3-4f46-aceb-05aac24c545e" providerId="ADAL" clId="{EC3A7DAF-144E-AA48-9C3F-6DD974F2A1B1}" dt="2023-11-22T15:55:52.015" v="3248" actId="20577"/>
          <ac:spMkLst>
            <pc:docMk/>
            <pc:sldMk cId="4105498153" sldId="316"/>
            <ac:spMk id="80" creationId="{59FA8D4D-48E5-5266-F737-0C3C6175A85F}"/>
          </ac:spMkLst>
        </pc:spChg>
        <pc:spChg chg="mod">
          <ac:chgData name="Khattab, Sherif" userId="c83b1e15-36f3-4f46-aceb-05aac24c545e" providerId="ADAL" clId="{EC3A7DAF-144E-AA48-9C3F-6DD974F2A1B1}" dt="2023-11-22T14:14:25.939" v="2897" actId="20577"/>
          <ac:spMkLst>
            <pc:docMk/>
            <pc:sldMk cId="4105498153" sldId="316"/>
            <ac:spMk id="82" creationId="{1A28AC94-7FE0-F7B7-C5D2-9338B9AACC62}"/>
          </ac:spMkLst>
        </pc:spChg>
        <pc:spChg chg="mod">
          <ac:chgData name="Khattab, Sherif" userId="c83b1e15-36f3-4f46-aceb-05aac24c545e" providerId="ADAL" clId="{EC3A7DAF-144E-AA48-9C3F-6DD974F2A1B1}" dt="2023-11-22T16:04:08.828" v="3322" actId="20577"/>
          <ac:spMkLst>
            <pc:docMk/>
            <pc:sldMk cId="4105498153" sldId="316"/>
            <ac:spMk id="83" creationId="{0DAF21DD-38C1-EEE1-5266-E29E464DF348}"/>
          </ac:spMkLst>
        </pc:spChg>
        <pc:spChg chg="mod">
          <ac:chgData name="Khattab, Sherif" userId="c83b1e15-36f3-4f46-aceb-05aac24c545e" providerId="ADAL" clId="{EC3A7DAF-144E-AA48-9C3F-6DD974F2A1B1}" dt="2023-11-22T14:14:19.707" v="2889"/>
          <ac:spMkLst>
            <pc:docMk/>
            <pc:sldMk cId="4105498153" sldId="316"/>
            <ac:spMk id="85" creationId="{A456BDDA-7EC7-1EF5-5553-1C37BA8203CC}"/>
          </ac:spMkLst>
        </pc:spChg>
        <pc:spChg chg="mod">
          <ac:chgData name="Khattab, Sherif" userId="c83b1e15-36f3-4f46-aceb-05aac24c545e" providerId="ADAL" clId="{EC3A7DAF-144E-AA48-9C3F-6DD974F2A1B1}" dt="2023-11-22T14:14:19.707" v="2889"/>
          <ac:spMkLst>
            <pc:docMk/>
            <pc:sldMk cId="4105498153" sldId="316"/>
            <ac:spMk id="86" creationId="{241F9B8B-544A-D3A6-AE9B-487617290C63}"/>
          </ac:spMkLst>
        </pc:spChg>
        <pc:spChg chg="mod">
          <ac:chgData name="Khattab, Sherif" userId="c83b1e15-36f3-4f46-aceb-05aac24c545e" providerId="ADAL" clId="{EC3A7DAF-144E-AA48-9C3F-6DD974F2A1B1}" dt="2023-11-22T15:55:44.171" v="3243"/>
          <ac:spMkLst>
            <pc:docMk/>
            <pc:sldMk cId="4105498153" sldId="316"/>
            <ac:spMk id="88" creationId="{C37E1CB6-31B1-B158-ADCE-1B278B3F5C1C}"/>
          </ac:spMkLst>
        </pc:spChg>
        <pc:spChg chg="mod">
          <ac:chgData name="Khattab, Sherif" userId="c83b1e15-36f3-4f46-aceb-05aac24c545e" providerId="ADAL" clId="{EC3A7DAF-144E-AA48-9C3F-6DD974F2A1B1}" dt="2023-11-22T15:55:44.171" v="3243"/>
          <ac:spMkLst>
            <pc:docMk/>
            <pc:sldMk cId="4105498153" sldId="316"/>
            <ac:spMk id="89" creationId="{A524EB88-CA2A-47A8-032B-E6EC51034D01}"/>
          </ac:spMkLst>
        </pc:spChg>
        <pc:spChg chg="mod">
          <ac:chgData name="Khattab, Sherif" userId="c83b1e15-36f3-4f46-aceb-05aac24c545e" providerId="ADAL" clId="{EC3A7DAF-144E-AA48-9C3F-6DD974F2A1B1}" dt="2023-11-22T15:55:44.171" v="3243"/>
          <ac:spMkLst>
            <pc:docMk/>
            <pc:sldMk cId="4105498153" sldId="316"/>
            <ac:spMk id="91" creationId="{8D2E32F6-911C-1E2B-714B-53B394AB6055}"/>
          </ac:spMkLst>
        </pc:spChg>
        <pc:spChg chg="mod">
          <ac:chgData name="Khattab, Sherif" userId="c83b1e15-36f3-4f46-aceb-05aac24c545e" providerId="ADAL" clId="{EC3A7DAF-144E-AA48-9C3F-6DD974F2A1B1}" dt="2023-11-22T15:55:44.171" v="3243"/>
          <ac:spMkLst>
            <pc:docMk/>
            <pc:sldMk cId="4105498153" sldId="316"/>
            <ac:spMk id="92" creationId="{0D98F455-8A6C-F984-BF83-8FDE51C2A99D}"/>
          </ac:spMkLst>
        </pc:spChg>
        <pc:grpChg chg="mod">
          <ac:chgData name="Khattab, Sherif" userId="c83b1e15-36f3-4f46-aceb-05aac24c545e" providerId="ADAL" clId="{EC3A7DAF-144E-AA48-9C3F-6DD974F2A1B1}" dt="2023-11-22T14:15:16.223" v="2910" actId="1076"/>
          <ac:grpSpMkLst>
            <pc:docMk/>
            <pc:sldMk cId="4105498153" sldId="316"/>
            <ac:grpSpMk id="27" creationId="{643E3A02-4EFD-BA60-B1C7-9BB8AC2E4D86}"/>
          </ac:grpSpMkLst>
        </pc:grpChg>
        <pc:grpChg chg="del">
          <ac:chgData name="Khattab, Sherif" userId="c83b1e15-36f3-4f46-aceb-05aac24c545e" providerId="ADAL" clId="{EC3A7DAF-144E-AA48-9C3F-6DD974F2A1B1}" dt="2023-11-22T15:55:43.573" v="3242" actId="478"/>
          <ac:grpSpMkLst>
            <pc:docMk/>
            <pc:sldMk cId="4105498153" sldId="316"/>
            <ac:grpSpMk id="39" creationId="{C7BF9559-9B46-7B9D-8AB4-12168A0332DA}"/>
          </ac:grpSpMkLst>
        </pc:grpChg>
        <pc:grpChg chg="add mod">
          <ac:chgData name="Khattab, Sherif" userId="c83b1e15-36f3-4f46-aceb-05aac24c545e" providerId="ADAL" clId="{EC3A7DAF-144E-AA48-9C3F-6DD974F2A1B1}" dt="2023-11-22T14:15:11.254" v="2907" actId="1076"/>
          <ac:grpSpMkLst>
            <pc:docMk/>
            <pc:sldMk cId="4105498153" sldId="316"/>
            <ac:grpSpMk id="81" creationId="{98FB07B8-16EF-1A2E-3598-5A0F257A0B68}"/>
          </ac:grpSpMkLst>
        </pc:grpChg>
        <pc:grpChg chg="add mod">
          <ac:chgData name="Khattab, Sherif" userId="c83b1e15-36f3-4f46-aceb-05aac24c545e" providerId="ADAL" clId="{EC3A7DAF-144E-AA48-9C3F-6DD974F2A1B1}" dt="2023-11-22T15:55:44.171" v="3243"/>
          <ac:grpSpMkLst>
            <pc:docMk/>
            <pc:sldMk cId="4105498153" sldId="316"/>
            <ac:grpSpMk id="87" creationId="{DC56491F-9E6C-3565-7898-C831B76B2E03}"/>
          </ac:grpSpMkLst>
        </pc:grpChg>
        <pc:graphicFrameChg chg="modGraphic">
          <ac:chgData name="Khattab, Sherif" userId="c83b1e15-36f3-4f46-aceb-05aac24c545e" providerId="ADAL" clId="{EC3A7DAF-144E-AA48-9C3F-6DD974F2A1B1}" dt="2023-11-22T14:14:01.151" v="2885" actId="20577"/>
          <ac:graphicFrameMkLst>
            <pc:docMk/>
            <pc:sldMk cId="4105498153" sldId="316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4:14:19.707" v="2889"/>
          <ac:cxnSpMkLst>
            <pc:docMk/>
            <pc:sldMk cId="4105498153" sldId="316"/>
            <ac:cxnSpMk id="84" creationId="{1690250B-9D3C-9BC6-5870-D317083A22C0}"/>
          </ac:cxnSpMkLst>
        </pc:cxnChg>
        <pc:cxnChg chg="mod">
          <ac:chgData name="Khattab, Sherif" userId="c83b1e15-36f3-4f46-aceb-05aac24c545e" providerId="ADAL" clId="{EC3A7DAF-144E-AA48-9C3F-6DD974F2A1B1}" dt="2023-11-22T15:55:44.171" v="3243"/>
          <ac:cxnSpMkLst>
            <pc:docMk/>
            <pc:sldMk cId="4105498153" sldId="316"/>
            <ac:cxnSpMk id="90" creationId="{FDCF1F2F-222D-3713-F6DD-00981C1E9364}"/>
          </ac:cxnSpMkLst>
        </pc:cxnChg>
      </pc:sldChg>
      <pc:sldChg chg="add del">
        <pc:chgData name="Khattab, Sherif" userId="c83b1e15-36f3-4f46-aceb-05aac24c545e" providerId="ADAL" clId="{EC3A7DAF-144E-AA48-9C3F-6DD974F2A1B1}" dt="2023-11-22T14:17:54.750" v="2928"/>
        <pc:sldMkLst>
          <pc:docMk/>
          <pc:sldMk cId="911717865" sldId="317"/>
        </pc:sldMkLst>
      </pc:sldChg>
      <pc:sldChg chg="del">
        <pc:chgData name="Khattab, Sherif" userId="c83b1e15-36f3-4f46-aceb-05aac24c545e" providerId="ADAL" clId="{EC3A7DAF-144E-AA48-9C3F-6DD974F2A1B1}" dt="2023-11-22T13:16:19.460" v="2082" actId="2696"/>
        <pc:sldMkLst>
          <pc:docMk/>
          <pc:sldMk cId="2031749079" sldId="317"/>
        </pc:sldMkLst>
      </pc:sldChg>
      <pc:sldChg chg="addSp delSp modSp add mod">
        <pc:chgData name="Khattab, Sherif" userId="c83b1e15-36f3-4f46-aceb-05aac24c545e" providerId="ADAL" clId="{EC3A7DAF-144E-AA48-9C3F-6DD974F2A1B1}" dt="2023-11-22T15:56:06.278" v="3253" actId="20577"/>
        <pc:sldMkLst>
          <pc:docMk/>
          <pc:sldMk cId="4286950222" sldId="317"/>
        </pc:sldMkLst>
        <pc:spChg chg="mod">
          <ac:chgData name="Khattab, Sherif" userId="c83b1e15-36f3-4f46-aceb-05aac24c545e" providerId="ADAL" clId="{EC3A7DAF-144E-AA48-9C3F-6DD974F2A1B1}" dt="2023-11-22T14:18:01.097" v="2935" actId="20577"/>
          <ac:spMkLst>
            <pc:docMk/>
            <pc:sldMk cId="4286950222" sldId="317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4:18:43.932" v="2944" actId="20577"/>
          <ac:spMkLst>
            <pc:docMk/>
            <pc:sldMk cId="4286950222" sldId="317"/>
            <ac:spMk id="4" creationId="{5B11CA5C-F605-1CC3-F14D-1EF51B4663FE}"/>
          </ac:spMkLst>
        </pc:spChg>
        <pc:spChg chg="mod">
          <ac:chgData name="Khattab, Sherif" userId="c83b1e15-36f3-4f46-aceb-05aac24c545e" providerId="ADAL" clId="{EC3A7DAF-144E-AA48-9C3F-6DD974F2A1B1}" dt="2023-11-22T14:18:56.219" v="2947" actId="207"/>
          <ac:spMkLst>
            <pc:docMk/>
            <pc:sldMk cId="4286950222" sldId="317"/>
            <ac:spMk id="9" creationId="{F20095A9-FF40-9BA5-146C-8DDD302F1F87}"/>
          </ac:spMkLst>
        </pc:spChg>
        <pc:spChg chg="mod">
          <ac:chgData name="Khattab, Sherif" userId="c83b1e15-36f3-4f46-aceb-05aac24c545e" providerId="ADAL" clId="{EC3A7DAF-144E-AA48-9C3F-6DD974F2A1B1}" dt="2023-11-22T15:56:02.634" v="3251" actId="20577"/>
          <ac:spMkLst>
            <pc:docMk/>
            <pc:sldMk cId="4286950222" sldId="317"/>
            <ac:spMk id="62" creationId="{01E6C4A6-0A21-5C97-3805-73471CABFB48}"/>
          </ac:spMkLst>
        </pc:spChg>
        <pc:spChg chg="mod">
          <ac:chgData name="Khattab, Sherif" userId="c83b1e15-36f3-4f46-aceb-05aac24c545e" providerId="ADAL" clId="{EC3A7DAF-144E-AA48-9C3F-6DD974F2A1B1}" dt="2023-11-22T14:18:15.487" v="2937" actId="207"/>
          <ac:spMkLst>
            <pc:docMk/>
            <pc:sldMk cId="4286950222" sldId="317"/>
            <ac:spMk id="63" creationId="{3132062A-DDD6-40AC-3AC9-46B1E3693AC9}"/>
          </ac:spMkLst>
        </pc:spChg>
        <pc:spChg chg="mod">
          <ac:chgData name="Khattab, Sherif" userId="c83b1e15-36f3-4f46-aceb-05aac24c545e" providerId="ADAL" clId="{EC3A7DAF-144E-AA48-9C3F-6DD974F2A1B1}" dt="2023-11-22T15:56:04.264" v="3252" actId="20577"/>
          <ac:spMkLst>
            <pc:docMk/>
            <pc:sldMk cId="4286950222" sldId="317"/>
            <ac:spMk id="69" creationId="{AE21D6AB-85E2-39D8-8656-3BA15CB711FA}"/>
          </ac:spMkLst>
        </pc:spChg>
        <pc:spChg chg="mod">
          <ac:chgData name="Khattab, Sherif" userId="c83b1e15-36f3-4f46-aceb-05aac24c545e" providerId="ADAL" clId="{EC3A7DAF-144E-AA48-9C3F-6DD974F2A1B1}" dt="2023-11-22T15:56:06.278" v="3253" actId="20577"/>
          <ac:spMkLst>
            <pc:docMk/>
            <pc:sldMk cId="4286950222" sldId="317"/>
            <ac:spMk id="80" creationId="{59FA8D4D-48E5-5266-F737-0C3C6175A85F}"/>
          </ac:spMkLst>
        </pc:spChg>
        <pc:spChg chg="mod">
          <ac:chgData name="Khattab, Sherif" userId="c83b1e15-36f3-4f46-aceb-05aac24c545e" providerId="ADAL" clId="{EC3A7DAF-144E-AA48-9C3F-6DD974F2A1B1}" dt="2023-11-22T15:55:59.254" v="3250"/>
          <ac:spMkLst>
            <pc:docMk/>
            <pc:sldMk cId="4286950222" sldId="317"/>
            <ac:spMk id="88" creationId="{BFE9CFCB-86A5-A475-7922-86322B956629}"/>
          </ac:spMkLst>
        </pc:spChg>
        <pc:spChg chg="mod">
          <ac:chgData name="Khattab, Sherif" userId="c83b1e15-36f3-4f46-aceb-05aac24c545e" providerId="ADAL" clId="{EC3A7DAF-144E-AA48-9C3F-6DD974F2A1B1}" dt="2023-11-22T15:55:59.254" v="3250"/>
          <ac:spMkLst>
            <pc:docMk/>
            <pc:sldMk cId="4286950222" sldId="317"/>
            <ac:spMk id="89" creationId="{95901BCD-45BF-D62E-21F0-63A001C09A24}"/>
          </ac:spMkLst>
        </pc:spChg>
        <pc:spChg chg="mod">
          <ac:chgData name="Khattab, Sherif" userId="c83b1e15-36f3-4f46-aceb-05aac24c545e" providerId="ADAL" clId="{EC3A7DAF-144E-AA48-9C3F-6DD974F2A1B1}" dt="2023-11-22T15:55:59.254" v="3250"/>
          <ac:spMkLst>
            <pc:docMk/>
            <pc:sldMk cId="4286950222" sldId="317"/>
            <ac:spMk id="91" creationId="{FA5DE573-6CAB-2645-8761-9482C57B986C}"/>
          </ac:spMkLst>
        </pc:spChg>
        <pc:spChg chg="mod">
          <ac:chgData name="Khattab, Sherif" userId="c83b1e15-36f3-4f46-aceb-05aac24c545e" providerId="ADAL" clId="{EC3A7DAF-144E-AA48-9C3F-6DD974F2A1B1}" dt="2023-11-22T15:55:59.254" v="3250"/>
          <ac:spMkLst>
            <pc:docMk/>
            <pc:sldMk cId="4286950222" sldId="317"/>
            <ac:spMk id="92" creationId="{B5134A89-87C0-1563-A240-64F93C4B06D2}"/>
          </ac:spMkLst>
        </pc:spChg>
        <pc:grpChg chg="del">
          <ac:chgData name="Khattab, Sherif" userId="c83b1e15-36f3-4f46-aceb-05aac24c545e" providerId="ADAL" clId="{EC3A7DAF-144E-AA48-9C3F-6DD974F2A1B1}" dt="2023-11-22T15:55:58.745" v="3249" actId="478"/>
          <ac:grpSpMkLst>
            <pc:docMk/>
            <pc:sldMk cId="4286950222" sldId="317"/>
            <ac:grpSpMk id="39" creationId="{C7BF9559-9B46-7B9D-8AB4-12168A0332DA}"/>
          </ac:grpSpMkLst>
        </pc:grpChg>
        <pc:grpChg chg="add mod">
          <ac:chgData name="Khattab, Sherif" userId="c83b1e15-36f3-4f46-aceb-05aac24c545e" providerId="ADAL" clId="{EC3A7DAF-144E-AA48-9C3F-6DD974F2A1B1}" dt="2023-11-22T15:55:59.254" v="3250"/>
          <ac:grpSpMkLst>
            <pc:docMk/>
            <pc:sldMk cId="4286950222" sldId="317"/>
            <ac:grpSpMk id="87" creationId="{09727A4F-57D2-CC2C-D9A8-69AB2489DB86}"/>
          </ac:grpSpMkLst>
        </pc:grpChg>
        <pc:graphicFrameChg chg="modGraphic">
          <ac:chgData name="Khattab, Sherif" userId="c83b1e15-36f3-4f46-aceb-05aac24c545e" providerId="ADAL" clId="{EC3A7DAF-144E-AA48-9C3F-6DD974F2A1B1}" dt="2023-11-22T15:47:02.388" v="3106" actId="20577"/>
          <ac:graphicFrameMkLst>
            <pc:docMk/>
            <pc:sldMk cId="4286950222" sldId="317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5:55:59.254" v="3250"/>
          <ac:cxnSpMkLst>
            <pc:docMk/>
            <pc:sldMk cId="4286950222" sldId="317"/>
            <ac:cxnSpMk id="90" creationId="{69B47EC1-4318-48D1-4294-333E3C011A4B}"/>
          </ac:cxnSpMkLst>
        </pc:cxnChg>
      </pc:sldChg>
      <pc:sldChg chg="del">
        <pc:chgData name="Khattab, Sherif" userId="c83b1e15-36f3-4f46-aceb-05aac24c545e" providerId="ADAL" clId="{EC3A7DAF-144E-AA48-9C3F-6DD974F2A1B1}" dt="2023-11-22T13:16:20.578" v="2083" actId="2696"/>
        <pc:sldMkLst>
          <pc:docMk/>
          <pc:sldMk cId="579517902" sldId="318"/>
        </pc:sldMkLst>
      </pc:sldChg>
      <pc:sldChg chg="add del">
        <pc:chgData name="Khattab, Sherif" userId="c83b1e15-36f3-4f46-aceb-05aac24c545e" providerId="ADAL" clId="{EC3A7DAF-144E-AA48-9C3F-6DD974F2A1B1}" dt="2023-11-22T14:19:53.660" v="2949"/>
        <pc:sldMkLst>
          <pc:docMk/>
          <pc:sldMk cId="3228742418" sldId="318"/>
        </pc:sldMkLst>
      </pc:sldChg>
      <pc:sldChg chg="add del">
        <pc:chgData name="Khattab, Sherif" userId="c83b1e15-36f3-4f46-aceb-05aac24c545e" providerId="ADAL" clId="{EC3A7DAF-144E-AA48-9C3F-6DD974F2A1B1}" dt="2023-11-22T15:43:17.418" v="3096" actId="2696"/>
        <pc:sldMkLst>
          <pc:docMk/>
          <pc:sldMk cId="3907371227" sldId="318"/>
        </pc:sldMkLst>
      </pc:sldChg>
      <pc:sldChg chg="addSp delSp modSp add mod">
        <pc:chgData name="Khattab, Sherif" userId="c83b1e15-36f3-4f46-aceb-05aac24c545e" providerId="ADAL" clId="{EC3A7DAF-144E-AA48-9C3F-6DD974F2A1B1}" dt="2023-11-22T15:56:16.807" v="3258" actId="20577"/>
        <pc:sldMkLst>
          <pc:docMk/>
          <pc:sldMk cId="1111956025" sldId="319"/>
        </pc:sldMkLst>
        <pc:spChg chg="mod">
          <ac:chgData name="Khattab, Sherif" userId="c83b1e15-36f3-4f46-aceb-05aac24c545e" providerId="ADAL" clId="{EC3A7DAF-144E-AA48-9C3F-6DD974F2A1B1}" dt="2023-11-22T15:34:26.256" v="2964" actId="20577"/>
          <ac:spMkLst>
            <pc:docMk/>
            <pc:sldMk cId="1111956025" sldId="319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5:35:24.211" v="2968" actId="20577"/>
          <ac:spMkLst>
            <pc:docMk/>
            <pc:sldMk cId="1111956025" sldId="319"/>
            <ac:spMk id="4" creationId="{5B11CA5C-F605-1CC3-F14D-1EF51B4663FE}"/>
          </ac:spMkLst>
        </pc:spChg>
        <pc:spChg chg="mod">
          <ac:chgData name="Khattab, Sherif" userId="c83b1e15-36f3-4f46-aceb-05aac24c545e" providerId="ADAL" clId="{EC3A7DAF-144E-AA48-9C3F-6DD974F2A1B1}" dt="2023-11-22T15:35:31.571" v="2970" actId="207"/>
          <ac:spMkLst>
            <pc:docMk/>
            <pc:sldMk cId="1111956025" sldId="319"/>
            <ac:spMk id="9" creationId="{F20095A9-FF40-9BA5-146C-8DDD302F1F87}"/>
          </ac:spMkLst>
        </pc:spChg>
        <pc:spChg chg="mod">
          <ac:chgData name="Khattab, Sherif" userId="c83b1e15-36f3-4f46-aceb-05aac24c545e" providerId="ADAL" clId="{EC3A7DAF-144E-AA48-9C3F-6DD974F2A1B1}" dt="2023-11-22T15:35:57.516" v="2982" actId="20577"/>
          <ac:spMkLst>
            <pc:docMk/>
            <pc:sldMk cId="1111956025" sldId="319"/>
            <ac:spMk id="37" creationId="{15D191CB-FBE8-D5B8-E847-28D2273E7463}"/>
          </ac:spMkLst>
        </pc:spChg>
        <pc:spChg chg="mod">
          <ac:chgData name="Khattab, Sherif" userId="c83b1e15-36f3-4f46-aceb-05aac24c545e" providerId="ADAL" clId="{EC3A7DAF-144E-AA48-9C3F-6DD974F2A1B1}" dt="2023-11-22T15:56:13.416" v="3256" actId="20577"/>
          <ac:spMkLst>
            <pc:docMk/>
            <pc:sldMk cId="1111956025" sldId="319"/>
            <ac:spMk id="62" creationId="{01E6C4A6-0A21-5C97-3805-73471CABFB48}"/>
          </ac:spMkLst>
        </pc:spChg>
        <pc:spChg chg="mod">
          <ac:chgData name="Khattab, Sherif" userId="c83b1e15-36f3-4f46-aceb-05aac24c545e" providerId="ADAL" clId="{EC3A7DAF-144E-AA48-9C3F-6DD974F2A1B1}" dt="2023-11-22T15:34:14.029" v="2954" actId="207"/>
          <ac:spMkLst>
            <pc:docMk/>
            <pc:sldMk cId="1111956025" sldId="319"/>
            <ac:spMk id="63" creationId="{3132062A-DDD6-40AC-3AC9-46B1E3693AC9}"/>
          </ac:spMkLst>
        </pc:spChg>
        <pc:spChg chg="mod">
          <ac:chgData name="Khattab, Sherif" userId="c83b1e15-36f3-4f46-aceb-05aac24c545e" providerId="ADAL" clId="{EC3A7DAF-144E-AA48-9C3F-6DD974F2A1B1}" dt="2023-11-22T15:56:16.807" v="3258" actId="20577"/>
          <ac:spMkLst>
            <pc:docMk/>
            <pc:sldMk cId="1111956025" sldId="319"/>
            <ac:spMk id="69" creationId="{AE21D6AB-85E2-39D8-8656-3BA15CB711FA}"/>
          </ac:spMkLst>
        </pc:spChg>
        <pc:spChg chg="mod">
          <ac:chgData name="Khattab, Sherif" userId="c83b1e15-36f3-4f46-aceb-05aac24c545e" providerId="ADAL" clId="{EC3A7DAF-144E-AA48-9C3F-6DD974F2A1B1}" dt="2023-11-22T15:56:15.055" v="3257" actId="20577"/>
          <ac:spMkLst>
            <pc:docMk/>
            <pc:sldMk cId="1111956025" sldId="319"/>
            <ac:spMk id="80" creationId="{59FA8D4D-48E5-5266-F737-0C3C6175A85F}"/>
          </ac:spMkLst>
        </pc:spChg>
        <pc:spChg chg="mod">
          <ac:chgData name="Khattab, Sherif" userId="c83b1e15-36f3-4f46-aceb-05aac24c545e" providerId="ADAL" clId="{EC3A7DAF-144E-AA48-9C3F-6DD974F2A1B1}" dt="2023-11-22T15:35:47.316" v="2974" actId="20577"/>
          <ac:spMkLst>
            <pc:docMk/>
            <pc:sldMk cId="1111956025" sldId="319"/>
            <ac:spMk id="88" creationId="{9EDA3FEF-2E96-2979-E252-1D674C55B544}"/>
          </ac:spMkLst>
        </pc:spChg>
        <pc:spChg chg="mod">
          <ac:chgData name="Khattab, Sherif" userId="c83b1e15-36f3-4f46-aceb-05aac24c545e" providerId="ADAL" clId="{EC3A7DAF-144E-AA48-9C3F-6DD974F2A1B1}" dt="2023-11-22T15:35:52.895" v="2981" actId="20577"/>
          <ac:spMkLst>
            <pc:docMk/>
            <pc:sldMk cId="1111956025" sldId="319"/>
            <ac:spMk id="89" creationId="{CB286EEF-F470-3537-5164-DAB5EBE3CF39}"/>
          </ac:spMkLst>
        </pc:spChg>
        <pc:spChg chg="mod">
          <ac:chgData name="Khattab, Sherif" userId="c83b1e15-36f3-4f46-aceb-05aac24c545e" providerId="ADAL" clId="{EC3A7DAF-144E-AA48-9C3F-6DD974F2A1B1}" dt="2023-11-22T15:35:40.081" v="2971"/>
          <ac:spMkLst>
            <pc:docMk/>
            <pc:sldMk cId="1111956025" sldId="319"/>
            <ac:spMk id="91" creationId="{04657C41-E2E8-D2E5-8002-78F2CC53035C}"/>
          </ac:spMkLst>
        </pc:spChg>
        <pc:spChg chg="mod">
          <ac:chgData name="Khattab, Sherif" userId="c83b1e15-36f3-4f46-aceb-05aac24c545e" providerId="ADAL" clId="{EC3A7DAF-144E-AA48-9C3F-6DD974F2A1B1}" dt="2023-11-22T15:35:40.081" v="2971"/>
          <ac:spMkLst>
            <pc:docMk/>
            <pc:sldMk cId="1111956025" sldId="319"/>
            <ac:spMk id="92" creationId="{FFED2E58-7BC5-1799-AD44-84A0C8E3A066}"/>
          </ac:spMkLst>
        </pc:spChg>
        <pc:spChg chg="add del mod">
          <ac:chgData name="Khattab, Sherif" userId="c83b1e15-36f3-4f46-aceb-05aac24c545e" providerId="ADAL" clId="{EC3A7DAF-144E-AA48-9C3F-6DD974F2A1B1}" dt="2023-11-22T15:47:21.678" v="3112" actId="478"/>
          <ac:spMkLst>
            <pc:docMk/>
            <pc:sldMk cId="1111956025" sldId="319"/>
            <ac:spMk id="93" creationId="{00FDD468-6E6C-A0FD-0F03-F8001721ED7B}"/>
          </ac:spMkLst>
        </pc:spChg>
        <pc:spChg chg="mod">
          <ac:chgData name="Khattab, Sherif" userId="c83b1e15-36f3-4f46-aceb-05aac24c545e" providerId="ADAL" clId="{EC3A7DAF-144E-AA48-9C3F-6DD974F2A1B1}" dt="2023-11-22T15:56:11.793" v="3255"/>
          <ac:spMkLst>
            <pc:docMk/>
            <pc:sldMk cId="1111956025" sldId="319"/>
            <ac:spMk id="95" creationId="{007A13BC-5849-4D1B-3956-9F94EEC44AA3}"/>
          </ac:spMkLst>
        </pc:spChg>
        <pc:spChg chg="mod">
          <ac:chgData name="Khattab, Sherif" userId="c83b1e15-36f3-4f46-aceb-05aac24c545e" providerId="ADAL" clId="{EC3A7DAF-144E-AA48-9C3F-6DD974F2A1B1}" dt="2023-11-22T15:56:11.793" v="3255"/>
          <ac:spMkLst>
            <pc:docMk/>
            <pc:sldMk cId="1111956025" sldId="319"/>
            <ac:spMk id="96" creationId="{AF8DA83F-2E25-E237-DFE2-FD872FF02983}"/>
          </ac:spMkLst>
        </pc:spChg>
        <pc:spChg chg="mod">
          <ac:chgData name="Khattab, Sherif" userId="c83b1e15-36f3-4f46-aceb-05aac24c545e" providerId="ADAL" clId="{EC3A7DAF-144E-AA48-9C3F-6DD974F2A1B1}" dt="2023-11-22T15:56:11.793" v="3255"/>
          <ac:spMkLst>
            <pc:docMk/>
            <pc:sldMk cId="1111956025" sldId="319"/>
            <ac:spMk id="98" creationId="{CD886494-7E90-9F44-7BB5-2EBCD36E2168}"/>
          </ac:spMkLst>
        </pc:spChg>
        <pc:spChg chg="mod">
          <ac:chgData name="Khattab, Sherif" userId="c83b1e15-36f3-4f46-aceb-05aac24c545e" providerId="ADAL" clId="{EC3A7DAF-144E-AA48-9C3F-6DD974F2A1B1}" dt="2023-11-22T15:56:11.793" v="3255"/>
          <ac:spMkLst>
            <pc:docMk/>
            <pc:sldMk cId="1111956025" sldId="319"/>
            <ac:spMk id="99" creationId="{382177BB-7FB9-333F-A2AC-D8FA3A780C37}"/>
          </ac:spMkLst>
        </pc:spChg>
        <pc:grpChg chg="del">
          <ac:chgData name="Khattab, Sherif" userId="c83b1e15-36f3-4f46-aceb-05aac24c545e" providerId="ADAL" clId="{EC3A7DAF-144E-AA48-9C3F-6DD974F2A1B1}" dt="2023-11-22T15:56:11.375" v="3254" actId="478"/>
          <ac:grpSpMkLst>
            <pc:docMk/>
            <pc:sldMk cId="1111956025" sldId="319"/>
            <ac:grpSpMk id="39" creationId="{C7BF9559-9B46-7B9D-8AB4-12168A0332DA}"/>
          </ac:grpSpMkLst>
        </pc:grpChg>
        <pc:grpChg chg="add mod">
          <ac:chgData name="Khattab, Sherif" userId="c83b1e15-36f3-4f46-aceb-05aac24c545e" providerId="ADAL" clId="{EC3A7DAF-144E-AA48-9C3F-6DD974F2A1B1}" dt="2023-11-22T15:35:44.529" v="2972" actId="1076"/>
          <ac:grpSpMkLst>
            <pc:docMk/>
            <pc:sldMk cId="1111956025" sldId="319"/>
            <ac:grpSpMk id="87" creationId="{AED69993-EF6B-A79F-251D-2BF201E6F004}"/>
          </ac:grpSpMkLst>
        </pc:grpChg>
        <pc:grpChg chg="add mod">
          <ac:chgData name="Khattab, Sherif" userId="c83b1e15-36f3-4f46-aceb-05aac24c545e" providerId="ADAL" clId="{EC3A7DAF-144E-AA48-9C3F-6DD974F2A1B1}" dt="2023-11-22T15:56:11.793" v="3255"/>
          <ac:grpSpMkLst>
            <pc:docMk/>
            <pc:sldMk cId="1111956025" sldId="319"/>
            <ac:grpSpMk id="94" creationId="{E6D52BD0-0052-F76D-20F4-78D3E072C4F3}"/>
          </ac:grpSpMkLst>
        </pc:grpChg>
        <pc:graphicFrameChg chg="modGraphic">
          <ac:chgData name="Khattab, Sherif" userId="c83b1e15-36f3-4f46-aceb-05aac24c545e" providerId="ADAL" clId="{EC3A7DAF-144E-AA48-9C3F-6DD974F2A1B1}" dt="2023-11-22T15:47:08.329" v="3108" actId="20577"/>
          <ac:graphicFrameMkLst>
            <pc:docMk/>
            <pc:sldMk cId="1111956025" sldId="319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5:35:40.081" v="2971"/>
          <ac:cxnSpMkLst>
            <pc:docMk/>
            <pc:sldMk cId="1111956025" sldId="319"/>
            <ac:cxnSpMk id="90" creationId="{189CABAE-9958-B764-F8B4-50CFBBE98E9C}"/>
          </ac:cxnSpMkLst>
        </pc:cxnChg>
        <pc:cxnChg chg="mod">
          <ac:chgData name="Khattab, Sherif" userId="c83b1e15-36f3-4f46-aceb-05aac24c545e" providerId="ADAL" clId="{EC3A7DAF-144E-AA48-9C3F-6DD974F2A1B1}" dt="2023-11-22T15:56:11.793" v="3255"/>
          <ac:cxnSpMkLst>
            <pc:docMk/>
            <pc:sldMk cId="1111956025" sldId="319"/>
            <ac:cxnSpMk id="97" creationId="{4094873C-81B9-C1AD-0BF9-28B4642DA22D}"/>
          </ac:cxnSpMkLst>
        </pc:cxnChg>
      </pc:sldChg>
      <pc:sldChg chg="add del">
        <pc:chgData name="Khattab, Sherif" userId="c83b1e15-36f3-4f46-aceb-05aac24c545e" providerId="ADAL" clId="{EC3A7DAF-144E-AA48-9C3F-6DD974F2A1B1}" dt="2023-11-22T15:33:55.192" v="2952"/>
        <pc:sldMkLst>
          <pc:docMk/>
          <pc:sldMk cId="3329494577" sldId="319"/>
        </pc:sldMkLst>
      </pc:sldChg>
      <pc:sldChg chg="add del">
        <pc:chgData name="Khattab, Sherif" userId="c83b1e15-36f3-4f46-aceb-05aac24c545e" providerId="ADAL" clId="{EC3A7DAF-144E-AA48-9C3F-6DD974F2A1B1}" dt="2023-11-22T15:37:01.634" v="2986"/>
        <pc:sldMkLst>
          <pc:docMk/>
          <pc:sldMk cId="1571056337" sldId="320"/>
        </pc:sldMkLst>
      </pc:sldChg>
      <pc:sldChg chg="addSp modSp add mod">
        <pc:chgData name="Khattab, Sherif" userId="c83b1e15-36f3-4f46-aceb-05aac24c545e" providerId="ADAL" clId="{EC3A7DAF-144E-AA48-9C3F-6DD974F2A1B1}" dt="2023-11-22T15:40:50.497" v="3067" actId="164"/>
        <pc:sldMkLst>
          <pc:docMk/>
          <pc:sldMk cId="4162964828" sldId="320"/>
        </pc:sldMkLst>
        <pc:spChg chg="mod">
          <ac:chgData name="Khattab, Sherif" userId="c83b1e15-36f3-4f46-aceb-05aac24c545e" providerId="ADAL" clId="{EC3A7DAF-144E-AA48-9C3F-6DD974F2A1B1}" dt="2023-11-22T15:37:08.310" v="2991" actId="20577"/>
          <ac:spMkLst>
            <pc:docMk/>
            <pc:sldMk cId="4162964828" sldId="320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5:37:47.210" v="3002"/>
          <ac:spMkLst>
            <pc:docMk/>
            <pc:sldMk cId="4162964828" sldId="320"/>
            <ac:spMk id="7" creationId="{CA1F5BF6-1AA4-5D81-6A6D-5D2A10EE3C94}"/>
          </ac:spMkLst>
        </pc:spChg>
        <pc:spChg chg="mod">
          <ac:chgData name="Khattab, Sherif" userId="c83b1e15-36f3-4f46-aceb-05aac24c545e" providerId="ADAL" clId="{EC3A7DAF-144E-AA48-9C3F-6DD974F2A1B1}" dt="2023-11-22T15:40:18.771" v="3060" actId="1076"/>
          <ac:spMkLst>
            <pc:docMk/>
            <pc:sldMk cId="4162964828" sldId="320"/>
            <ac:spMk id="8" creationId="{22BBA7BF-41F5-098B-831A-4E07232EB9A1}"/>
          </ac:spMkLst>
        </pc:spChg>
        <pc:spChg chg="mod">
          <ac:chgData name="Khattab, Sherif" userId="c83b1e15-36f3-4f46-aceb-05aac24c545e" providerId="ADAL" clId="{EC3A7DAF-144E-AA48-9C3F-6DD974F2A1B1}" dt="2023-11-22T15:37:47.210" v="3002"/>
          <ac:spMkLst>
            <pc:docMk/>
            <pc:sldMk cId="4162964828" sldId="320"/>
            <ac:spMk id="10" creationId="{921AA8D1-0B0D-9122-F60A-47A2DF045183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14" creationId="{BBCA24E4-D7FE-050F-422F-B714CC20D646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15" creationId="{5F7E744B-1730-3241-1FB3-A1BE0FCF65AA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16" creationId="{6FE4667A-BC53-67A8-97C7-B09A77429285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17" creationId="{16009AEF-134F-8027-9346-9DDD894C09B8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18" creationId="{7745EEB6-2A83-4A77-D9B8-8B6A9597EEBC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19" creationId="{E435BC3A-7C9D-AAA0-92FF-20B627E0185C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20" creationId="{580AB01E-A00D-0A22-D6B2-8548399FEC19}"/>
          </ac:spMkLst>
        </pc:spChg>
        <pc:spChg chg="mod">
          <ac:chgData name="Khattab, Sherif" userId="c83b1e15-36f3-4f46-aceb-05aac24c545e" providerId="ADAL" clId="{EC3A7DAF-144E-AA48-9C3F-6DD974F2A1B1}" dt="2023-11-22T15:40:00.249" v="3059" actId="1038"/>
          <ac:spMkLst>
            <pc:docMk/>
            <pc:sldMk cId="4162964828" sldId="320"/>
            <ac:spMk id="21" creationId="{0F55331F-F7CF-DCCA-9698-9C680A6821F0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22" creationId="{810401FE-554B-CF3B-893B-3C8A4356F713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23" creationId="{9FD8921F-2785-0B75-07AE-A676E224E88A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24" creationId="{4D32D9B6-7233-49B2-AAF4-2D0B46B52C7C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25" creationId="{602B93AE-9DBA-3F5F-51B3-C8C144BA3A94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26" creationId="{6AF92E37-E9C6-1376-E0A9-C7DE241AAE13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29" creationId="{F0890B66-13D8-8DFA-DCDD-2E9ABDEBE46F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30" creationId="{B4895E04-D421-E3BC-FBC2-810E22E84776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31" creationId="{982FD366-385E-2984-B378-B257B34C10D8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32" creationId="{CE733430-EA42-4C55-3ECB-CB304B2EEB36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33" creationId="{CE397021-9B86-36AD-FE8F-F0F1A927608F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34" creationId="{CEE36433-8FD5-A9BB-A990-5893193D5E56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35" creationId="{B3252F8A-664E-0F16-BDAE-0426AF60B741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36" creationId="{E6F33150-32B2-C23D-3B77-C9F7035770B9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37" creationId="{15D191CB-FBE8-D5B8-E847-28D2273E7463}"/>
          </ac:spMkLst>
        </pc:spChg>
        <pc:spChg chg="mod">
          <ac:chgData name="Khattab, Sherif" userId="c83b1e15-36f3-4f46-aceb-05aac24c545e" providerId="ADAL" clId="{EC3A7DAF-144E-AA48-9C3F-6DD974F2A1B1}" dt="2023-11-22T15:37:42.337" v="3000" actId="404"/>
          <ac:spMkLst>
            <pc:docMk/>
            <pc:sldMk cId="4162964828" sldId="320"/>
            <ac:spMk id="38" creationId="{8086AAFB-C966-449F-27FD-503C76325496}"/>
          </ac:spMkLst>
        </pc:spChg>
        <pc:spChg chg="mod">
          <ac:chgData name="Khattab, Sherif" userId="c83b1e15-36f3-4f46-aceb-05aac24c545e" providerId="ADAL" clId="{EC3A7DAF-144E-AA48-9C3F-6DD974F2A1B1}" dt="2023-11-22T15:37:47.210" v="3002"/>
          <ac:spMkLst>
            <pc:docMk/>
            <pc:sldMk cId="4162964828" sldId="320"/>
            <ac:spMk id="39" creationId="{B35FF6A8-3F9E-1C50-369D-ADD636A7CBD6}"/>
          </ac:spMkLst>
        </pc:spChg>
        <pc:spChg chg="mod">
          <ac:chgData name="Khattab, Sherif" userId="c83b1e15-36f3-4f46-aceb-05aac24c545e" providerId="ADAL" clId="{EC3A7DAF-144E-AA48-9C3F-6DD974F2A1B1}" dt="2023-11-22T15:37:47.210" v="3002"/>
          <ac:spMkLst>
            <pc:docMk/>
            <pc:sldMk cId="4162964828" sldId="320"/>
            <ac:spMk id="40" creationId="{DAE3B656-7855-D8DD-FB05-69C066203738}"/>
          </ac:spMkLst>
        </pc:spChg>
        <pc:spChg chg="mod">
          <ac:chgData name="Khattab, Sherif" userId="c83b1e15-36f3-4f46-aceb-05aac24c545e" providerId="ADAL" clId="{EC3A7DAF-144E-AA48-9C3F-6DD974F2A1B1}" dt="2023-11-22T15:37:47.210" v="3002"/>
          <ac:spMkLst>
            <pc:docMk/>
            <pc:sldMk cId="4162964828" sldId="320"/>
            <ac:spMk id="41" creationId="{9A7F1B5B-2A86-1DA2-260E-56A33618D558}"/>
          </ac:spMkLst>
        </pc:spChg>
        <pc:spChg chg="mod">
          <ac:chgData name="Khattab, Sherif" userId="c83b1e15-36f3-4f46-aceb-05aac24c545e" providerId="ADAL" clId="{EC3A7DAF-144E-AA48-9C3F-6DD974F2A1B1}" dt="2023-11-22T15:37:47.210" v="3002"/>
          <ac:spMkLst>
            <pc:docMk/>
            <pc:sldMk cId="4162964828" sldId="320"/>
            <ac:spMk id="42" creationId="{79B26C84-8581-8CD7-7739-FB508C6E1653}"/>
          </ac:spMkLst>
        </pc:spChg>
        <pc:spChg chg="mod">
          <ac:chgData name="Khattab, Sherif" userId="c83b1e15-36f3-4f46-aceb-05aac24c545e" providerId="ADAL" clId="{EC3A7DAF-144E-AA48-9C3F-6DD974F2A1B1}" dt="2023-11-22T15:40:00.249" v="3059" actId="1038"/>
          <ac:spMkLst>
            <pc:docMk/>
            <pc:sldMk cId="4162964828" sldId="320"/>
            <ac:spMk id="43" creationId="{70414240-CF38-0E14-892C-B2EFDC89BF90}"/>
          </ac:spMkLst>
        </pc:spChg>
        <pc:spChg chg="mod">
          <ac:chgData name="Khattab, Sherif" userId="c83b1e15-36f3-4f46-aceb-05aac24c545e" providerId="ADAL" clId="{EC3A7DAF-144E-AA48-9C3F-6DD974F2A1B1}" dt="2023-11-22T15:40:00.249" v="3059" actId="1038"/>
          <ac:spMkLst>
            <pc:docMk/>
            <pc:sldMk cId="4162964828" sldId="320"/>
            <ac:spMk id="44" creationId="{3566D8BB-4EAD-5572-BC35-3134D0C98F8A}"/>
          </ac:spMkLst>
        </pc:spChg>
        <pc:spChg chg="mod">
          <ac:chgData name="Khattab, Sherif" userId="c83b1e15-36f3-4f46-aceb-05aac24c545e" providerId="ADAL" clId="{EC3A7DAF-144E-AA48-9C3F-6DD974F2A1B1}" dt="2023-11-22T15:40:00.249" v="3059" actId="1038"/>
          <ac:spMkLst>
            <pc:docMk/>
            <pc:sldMk cId="4162964828" sldId="320"/>
            <ac:spMk id="45" creationId="{F087507E-1103-E85C-BB9D-CE0BC2E837FA}"/>
          </ac:spMkLst>
        </pc:spChg>
        <pc:spChg chg="mod">
          <ac:chgData name="Khattab, Sherif" userId="c83b1e15-36f3-4f46-aceb-05aac24c545e" providerId="ADAL" clId="{EC3A7DAF-144E-AA48-9C3F-6DD974F2A1B1}" dt="2023-11-22T15:40:00.249" v="3059" actId="1038"/>
          <ac:spMkLst>
            <pc:docMk/>
            <pc:sldMk cId="4162964828" sldId="320"/>
            <ac:spMk id="46" creationId="{CFF75A76-3BFB-1E9C-1B8C-9EE5C7AE0561}"/>
          </ac:spMkLst>
        </pc:spChg>
        <pc:spChg chg="mod">
          <ac:chgData name="Khattab, Sherif" userId="c83b1e15-36f3-4f46-aceb-05aac24c545e" providerId="ADAL" clId="{EC3A7DAF-144E-AA48-9C3F-6DD974F2A1B1}" dt="2023-11-22T15:37:47.210" v="3002"/>
          <ac:spMkLst>
            <pc:docMk/>
            <pc:sldMk cId="4162964828" sldId="320"/>
            <ac:spMk id="48" creationId="{C907AA3A-0776-2365-3CBF-2B428C472105}"/>
          </ac:spMkLst>
        </pc:spChg>
        <pc:spChg chg="mod">
          <ac:chgData name="Khattab, Sherif" userId="c83b1e15-36f3-4f46-aceb-05aac24c545e" providerId="ADAL" clId="{EC3A7DAF-144E-AA48-9C3F-6DD974F2A1B1}" dt="2023-11-22T15:40:00.249" v="3059" actId="1038"/>
          <ac:spMkLst>
            <pc:docMk/>
            <pc:sldMk cId="4162964828" sldId="320"/>
            <ac:spMk id="49" creationId="{D9F44843-6D9E-21A8-4A8D-14CB477E037F}"/>
          </ac:spMkLst>
        </pc:spChg>
        <pc:spChg chg="mod">
          <ac:chgData name="Khattab, Sherif" userId="c83b1e15-36f3-4f46-aceb-05aac24c545e" providerId="ADAL" clId="{EC3A7DAF-144E-AA48-9C3F-6DD974F2A1B1}" dt="2023-11-22T15:37:47.210" v="3002"/>
          <ac:spMkLst>
            <pc:docMk/>
            <pc:sldMk cId="4162964828" sldId="320"/>
            <ac:spMk id="50" creationId="{0C11C06A-C906-A21D-CCA3-6EA3B665C7F6}"/>
          </ac:spMkLst>
        </pc:spChg>
        <pc:spChg chg="mod">
          <ac:chgData name="Khattab, Sherif" userId="c83b1e15-36f3-4f46-aceb-05aac24c545e" providerId="ADAL" clId="{EC3A7DAF-144E-AA48-9C3F-6DD974F2A1B1}" dt="2023-11-22T15:37:47.210" v="3002"/>
          <ac:spMkLst>
            <pc:docMk/>
            <pc:sldMk cId="4162964828" sldId="320"/>
            <ac:spMk id="51" creationId="{3D7F3789-5462-612C-BE42-3F91754B5B6B}"/>
          </ac:spMkLst>
        </pc:spChg>
        <pc:spChg chg="mod">
          <ac:chgData name="Khattab, Sherif" userId="c83b1e15-36f3-4f46-aceb-05aac24c545e" providerId="ADAL" clId="{EC3A7DAF-144E-AA48-9C3F-6DD974F2A1B1}" dt="2023-11-22T15:37:47.210" v="3002"/>
          <ac:spMkLst>
            <pc:docMk/>
            <pc:sldMk cId="4162964828" sldId="320"/>
            <ac:spMk id="52" creationId="{0632C33C-FDF5-0392-351E-173042431CC5}"/>
          </ac:spMkLst>
        </pc:spChg>
        <pc:spChg chg="mod">
          <ac:chgData name="Khattab, Sherif" userId="c83b1e15-36f3-4f46-aceb-05aac24c545e" providerId="ADAL" clId="{EC3A7DAF-144E-AA48-9C3F-6DD974F2A1B1}" dt="2023-11-22T15:37:47.210" v="3002"/>
          <ac:spMkLst>
            <pc:docMk/>
            <pc:sldMk cId="4162964828" sldId="320"/>
            <ac:spMk id="53" creationId="{FB90DD8C-779A-34C5-3D21-FD2B26207201}"/>
          </ac:spMkLst>
        </pc:spChg>
        <pc:spChg chg="mod">
          <ac:chgData name="Khattab, Sherif" userId="c83b1e15-36f3-4f46-aceb-05aac24c545e" providerId="ADAL" clId="{EC3A7DAF-144E-AA48-9C3F-6DD974F2A1B1}" dt="2023-11-22T15:38:15.470" v="3016" actId="1076"/>
          <ac:spMkLst>
            <pc:docMk/>
            <pc:sldMk cId="4162964828" sldId="320"/>
            <ac:spMk id="54" creationId="{D5CDC3EC-1EE4-C972-D3DE-317B223F6CB3}"/>
          </ac:spMkLst>
        </pc:spChg>
        <pc:spChg chg="mod">
          <ac:chgData name="Khattab, Sherif" userId="c83b1e15-36f3-4f46-aceb-05aac24c545e" providerId="ADAL" clId="{EC3A7DAF-144E-AA48-9C3F-6DD974F2A1B1}" dt="2023-11-22T15:40:00.249" v="3059" actId="1038"/>
          <ac:spMkLst>
            <pc:docMk/>
            <pc:sldMk cId="4162964828" sldId="320"/>
            <ac:spMk id="55" creationId="{05473E82-0795-7165-8935-8853BF8906F9}"/>
          </ac:spMkLst>
        </pc:spChg>
        <pc:spChg chg="mod">
          <ac:chgData name="Khattab, Sherif" userId="c83b1e15-36f3-4f46-aceb-05aac24c545e" providerId="ADAL" clId="{EC3A7DAF-144E-AA48-9C3F-6DD974F2A1B1}" dt="2023-11-22T15:40:00.249" v="3059" actId="1038"/>
          <ac:spMkLst>
            <pc:docMk/>
            <pc:sldMk cId="4162964828" sldId="320"/>
            <ac:spMk id="56" creationId="{E30E332F-22B4-A004-E085-04649B910AAB}"/>
          </ac:spMkLst>
        </pc:spChg>
        <pc:spChg chg="mod">
          <ac:chgData name="Khattab, Sherif" userId="c83b1e15-36f3-4f46-aceb-05aac24c545e" providerId="ADAL" clId="{EC3A7DAF-144E-AA48-9C3F-6DD974F2A1B1}" dt="2023-11-22T15:40:00.249" v="3059" actId="1038"/>
          <ac:spMkLst>
            <pc:docMk/>
            <pc:sldMk cId="4162964828" sldId="320"/>
            <ac:spMk id="57" creationId="{CE565D26-83D7-CCD0-EBAE-AFEB0AA0A16B}"/>
          </ac:spMkLst>
        </pc:spChg>
        <pc:spChg chg="add mod">
          <ac:chgData name="Khattab, Sherif" userId="c83b1e15-36f3-4f46-aceb-05aac24c545e" providerId="ADAL" clId="{EC3A7DAF-144E-AA48-9C3F-6DD974F2A1B1}" dt="2023-11-22T15:40:31.776" v="3062" actId="1076"/>
          <ac:spMkLst>
            <pc:docMk/>
            <pc:sldMk cId="4162964828" sldId="320"/>
            <ac:spMk id="59" creationId="{5B4C46B9-4806-9F36-9A81-97A3C37FC710}"/>
          </ac:spMkLst>
        </pc:spChg>
        <pc:spChg chg="add mod">
          <ac:chgData name="Khattab, Sherif" userId="c83b1e15-36f3-4f46-aceb-05aac24c545e" providerId="ADAL" clId="{EC3A7DAF-144E-AA48-9C3F-6DD974F2A1B1}" dt="2023-11-22T15:40:34.188" v="3064" actId="20577"/>
          <ac:spMkLst>
            <pc:docMk/>
            <pc:sldMk cId="4162964828" sldId="320"/>
            <ac:spMk id="60" creationId="{6BC376D1-CDDB-9740-4075-16988419B12D}"/>
          </ac:spMkLst>
        </pc:spChg>
        <pc:grpChg chg="add mod">
          <ac:chgData name="Khattab, Sherif" userId="c83b1e15-36f3-4f46-aceb-05aac24c545e" providerId="ADAL" clId="{EC3A7DAF-144E-AA48-9C3F-6DD974F2A1B1}" dt="2023-11-22T15:38:05.284" v="3011" actId="1038"/>
          <ac:grpSpMkLst>
            <pc:docMk/>
            <pc:sldMk cId="4162964828" sldId="320"/>
            <ac:grpSpMk id="4" creationId="{48188584-B051-BFE8-D701-55F6FE2E4EAC}"/>
          </ac:grpSpMkLst>
        </pc:grpChg>
        <pc:grpChg chg="mod">
          <ac:chgData name="Khattab, Sherif" userId="c83b1e15-36f3-4f46-aceb-05aac24c545e" providerId="ADAL" clId="{EC3A7DAF-144E-AA48-9C3F-6DD974F2A1B1}" dt="2023-11-22T15:37:47.210" v="3002"/>
          <ac:grpSpMkLst>
            <pc:docMk/>
            <pc:sldMk cId="4162964828" sldId="320"/>
            <ac:grpSpMk id="5" creationId="{3117A5DA-142B-F1CB-E2E2-57EA0187F2FE}"/>
          </ac:grpSpMkLst>
        </pc:grpChg>
        <pc:grpChg chg="mod">
          <ac:chgData name="Khattab, Sherif" userId="c83b1e15-36f3-4f46-aceb-05aac24c545e" providerId="ADAL" clId="{EC3A7DAF-144E-AA48-9C3F-6DD974F2A1B1}" dt="2023-11-22T15:37:47.210" v="3002"/>
          <ac:grpSpMkLst>
            <pc:docMk/>
            <pc:sldMk cId="4162964828" sldId="320"/>
            <ac:grpSpMk id="6" creationId="{C87AA3A7-51FE-0E6D-F67F-9F77B20607C9}"/>
          </ac:grpSpMkLst>
        </pc:grpChg>
        <pc:grpChg chg="mod">
          <ac:chgData name="Khattab, Sherif" userId="c83b1e15-36f3-4f46-aceb-05aac24c545e" providerId="ADAL" clId="{EC3A7DAF-144E-AA48-9C3F-6DD974F2A1B1}" dt="2023-11-22T15:37:47.210" v="3002"/>
          <ac:grpSpMkLst>
            <pc:docMk/>
            <pc:sldMk cId="4162964828" sldId="320"/>
            <ac:grpSpMk id="9" creationId="{B283B26B-2D5B-B169-DB81-75F2CAD67256}"/>
          </ac:grpSpMkLst>
        </pc:grpChg>
        <pc:grpChg chg="mod">
          <ac:chgData name="Khattab, Sherif" userId="c83b1e15-36f3-4f46-aceb-05aac24c545e" providerId="ADAL" clId="{EC3A7DAF-144E-AA48-9C3F-6DD974F2A1B1}" dt="2023-11-22T15:37:46.179" v="3001" actId="1076"/>
          <ac:grpSpMkLst>
            <pc:docMk/>
            <pc:sldMk cId="4162964828" sldId="320"/>
            <ac:grpSpMk id="27" creationId="{643E3A02-4EFD-BA60-B1C7-9BB8AC2E4D86}"/>
          </ac:grpSpMkLst>
        </pc:grpChg>
        <pc:grpChg chg="mod">
          <ac:chgData name="Khattab, Sherif" userId="c83b1e15-36f3-4f46-aceb-05aac24c545e" providerId="ADAL" clId="{EC3A7DAF-144E-AA48-9C3F-6DD974F2A1B1}" dt="2023-11-22T15:37:47.210" v="3002"/>
          <ac:grpSpMkLst>
            <pc:docMk/>
            <pc:sldMk cId="4162964828" sldId="320"/>
            <ac:grpSpMk id="47" creationId="{4CEE9269-A68C-ECE5-A375-04C59F3EE977}"/>
          </ac:grpSpMkLst>
        </pc:grpChg>
        <pc:grpChg chg="add mod">
          <ac:chgData name="Khattab, Sherif" userId="c83b1e15-36f3-4f46-aceb-05aac24c545e" providerId="ADAL" clId="{EC3A7DAF-144E-AA48-9C3F-6DD974F2A1B1}" dt="2023-11-22T15:38:45.981" v="3023" actId="1076"/>
          <ac:grpSpMkLst>
            <pc:docMk/>
            <pc:sldMk cId="4162964828" sldId="320"/>
            <ac:grpSpMk id="58" creationId="{BF1CB7C0-4423-6FE8-F720-556E241EF4C6}"/>
          </ac:grpSpMkLst>
        </pc:grpChg>
        <pc:grpChg chg="add">
          <ac:chgData name="Khattab, Sherif" userId="c83b1e15-36f3-4f46-aceb-05aac24c545e" providerId="ADAL" clId="{EC3A7DAF-144E-AA48-9C3F-6DD974F2A1B1}" dt="2023-11-22T15:40:50.497" v="3067" actId="164"/>
          <ac:grpSpMkLst>
            <pc:docMk/>
            <pc:sldMk cId="4162964828" sldId="320"/>
            <ac:grpSpMk id="61" creationId="{D8FDB20A-0227-07C8-457F-9F44B95D05EC}"/>
          </ac:grpSpMkLst>
        </pc:grpChg>
        <pc:graphicFrameChg chg="modGraphic">
          <ac:chgData name="Khattab, Sherif" userId="c83b1e15-36f3-4f46-aceb-05aac24c545e" providerId="ADAL" clId="{EC3A7DAF-144E-AA48-9C3F-6DD974F2A1B1}" dt="2023-11-22T15:40:40.188" v="3066" actId="20577"/>
          <ac:graphicFrameMkLst>
            <pc:docMk/>
            <pc:sldMk cId="4162964828" sldId="320"/>
            <ac:graphicFrameMk id="3" creationId="{0B982FFF-D5A6-222B-EA04-92F36E9C0307}"/>
          </ac:graphicFrameMkLst>
        </pc:graphicFrameChg>
      </pc:sldChg>
      <pc:sldChg chg="add del">
        <pc:chgData name="Khattab, Sherif" userId="c83b1e15-36f3-4f46-aceb-05aac24c545e" providerId="ADAL" clId="{EC3A7DAF-144E-AA48-9C3F-6DD974F2A1B1}" dt="2023-11-22T15:37:01.634" v="2986"/>
        <pc:sldMkLst>
          <pc:docMk/>
          <pc:sldMk cId="794077486" sldId="321"/>
        </pc:sldMkLst>
      </pc:sldChg>
      <pc:sldChg chg="addSp delSp modSp add mod">
        <pc:chgData name="Khattab, Sherif" userId="c83b1e15-36f3-4f46-aceb-05aac24c545e" providerId="ADAL" clId="{EC3A7DAF-144E-AA48-9C3F-6DD974F2A1B1}" dt="2023-11-22T16:05:17.189" v="3338" actId="20577"/>
        <pc:sldMkLst>
          <pc:docMk/>
          <pc:sldMk cId="2635559414" sldId="321"/>
        </pc:sldMkLst>
        <pc:spChg chg="del">
          <ac:chgData name="Khattab, Sherif" userId="c83b1e15-36f3-4f46-aceb-05aac24c545e" providerId="ADAL" clId="{EC3A7DAF-144E-AA48-9C3F-6DD974F2A1B1}" dt="2023-11-22T15:41:02.789" v="3069" actId="478"/>
          <ac:spMkLst>
            <pc:docMk/>
            <pc:sldMk cId="2635559414" sldId="321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5:52:16.437" v="3188" actId="20577"/>
          <ac:spMkLst>
            <pc:docMk/>
            <pc:sldMk cId="2635559414" sldId="321"/>
            <ac:spMk id="4" creationId="{5B11CA5C-F605-1CC3-F14D-1EF51B4663FE}"/>
          </ac:spMkLst>
        </pc:spChg>
        <pc:spChg chg="mod">
          <ac:chgData name="Khattab, Sherif" userId="c83b1e15-36f3-4f46-aceb-05aac24c545e" providerId="ADAL" clId="{EC3A7DAF-144E-AA48-9C3F-6DD974F2A1B1}" dt="2023-11-22T16:04:19.506" v="3323" actId="1076"/>
          <ac:spMkLst>
            <pc:docMk/>
            <pc:sldMk cId="2635559414" sldId="321"/>
            <ac:spMk id="21" creationId="{9F8C9892-662C-6B29-5261-27ECB5157744}"/>
          </ac:spMkLst>
        </pc:spChg>
        <pc:spChg chg="add del mod">
          <ac:chgData name="Khattab, Sherif" userId="c83b1e15-36f3-4f46-aceb-05aac24c545e" providerId="ADAL" clId="{EC3A7DAF-144E-AA48-9C3F-6DD974F2A1B1}" dt="2023-11-22T15:41:04.811" v="3070" actId="478"/>
          <ac:spMkLst>
            <pc:docMk/>
            <pc:sldMk cId="2635559414" sldId="321"/>
            <ac:spMk id="64" creationId="{5269A7B4-260B-6004-030E-953AA96D4076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67" creationId="{D0154317-3F32-3300-2F6A-66FED7FB5CF7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68" creationId="{BE95C188-1A47-3A46-B688-363DBCF33038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73" creationId="{6CBB7494-25B0-4E22-CC85-54570C58E7CE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74" creationId="{94E8D469-A4B8-E258-651F-D5894CC25E85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76" creationId="{1B78CBFE-2F93-2763-AFFC-D347355B11E9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77" creationId="{9E333F21-F603-D460-6DB4-78D1058CF656}"/>
          </ac:spMkLst>
        </pc:spChg>
        <pc:spChg chg="add del mod">
          <ac:chgData name="Khattab, Sherif" userId="c83b1e15-36f3-4f46-aceb-05aac24c545e" providerId="ADAL" clId="{EC3A7DAF-144E-AA48-9C3F-6DD974F2A1B1}" dt="2023-11-22T16:02:38.578" v="3312" actId="20577"/>
          <ac:spMkLst>
            <pc:docMk/>
            <pc:sldMk cId="2635559414" sldId="321"/>
            <ac:spMk id="78" creationId="{92ABCB6B-32F5-384E-18DE-9D10B75551DA}"/>
          </ac:spMkLst>
        </pc:spChg>
        <pc:spChg chg="mod">
          <ac:chgData name="Khattab, Sherif" userId="c83b1e15-36f3-4f46-aceb-05aac24c545e" providerId="ADAL" clId="{EC3A7DAF-144E-AA48-9C3F-6DD974F2A1B1}" dt="2023-11-22T15:59:17.374" v="3282" actId="20577"/>
          <ac:spMkLst>
            <pc:docMk/>
            <pc:sldMk cId="2635559414" sldId="321"/>
            <ac:spMk id="79" creationId="{7169D549-07F9-835E-3C88-2136B0FD7582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80" creationId="{957A607A-3BFB-6682-CDD7-E20C1A9065CE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81" creationId="{2C07831E-EB42-1649-2084-52CED35D9C80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82" creationId="{40245A3E-8795-8E63-EBB8-9BC6FF90E444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83" creationId="{11700CEC-E3B3-4B18-A2DC-EE89F682586B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84" creationId="{651EF9EC-9A2B-1829-4108-0F3AF4485DB1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85" creationId="{001D71A2-66C8-472D-60B6-3ACEDEBB9E0F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87" creationId="{99FE7331-9069-0341-EFFA-E2E8836B3C3C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88" creationId="{DB9D64C8-EDDA-45DF-738B-35661800CD09}"/>
          </ac:spMkLst>
        </pc:spChg>
        <pc:spChg chg="add del mod">
          <ac:chgData name="Khattab, Sherif" userId="c83b1e15-36f3-4f46-aceb-05aac24c545e" providerId="ADAL" clId="{EC3A7DAF-144E-AA48-9C3F-6DD974F2A1B1}" dt="2023-11-22T15:52:46.414" v="3193" actId="20577"/>
          <ac:spMkLst>
            <pc:docMk/>
            <pc:sldMk cId="2635559414" sldId="321"/>
            <ac:spMk id="89" creationId="{B8F22EBB-FE5A-CD6C-C773-357F0758C447}"/>
          </ac:spMkLst>
        </pc:spChg>
        <pc:spChg chg="mod">
          <ac:chgData name="Khattab, Sherif" userId="c83b1e15-36f3-4f46-aceb-05aac24c545e" providerId="ADAL" clId="{EC3A7DAF-144E-AA48-9C3F-6DD974F2A1B1}" dt="2023-11-22T15:57:51.881" v="3274" actId="20577"/>
          <ac:spMkLst>
            <pc:docMk/>
            <pc:sldMk cId="2635559414" sldId="321"/>
            <ac:spMk id="90" creationId="{B5EADE10-A698-D565-BE0B-84EB629D1ED6}"/>
          </ac:spMkLst>
        </pc:spChg>
        <pc:spChg chg="mod">
          <ac:chgData name="Khattab, Sherif" userId="c83b1e15-36f3-4f46-aceb-05aac24c545e" providerId="ADAL" clId="{EC3A7DAF-144E-AA48-9C3F-6DD974F2A1B1}" dt="2023-11-22T15:57:49.419" v="3273" actId="20577"/>
          <ac:spMkLst>
            <pc:docMk/>
            <pc:sldMk cId="2635559414" sldId="321"/>
            <ac:spMk id="91" creationId="{11CE27FD-2372-C105-37F1-0C295EF5B2C0}"/>
          </ac:spMkLst>
        </pc:spChg>
        <pc:spChg chg="add del mod">
          <ac:chgData name="Khattab, Sherif" userId="c83b1e15-36f3-4f46-aceb-05aac24c545e" providerId="ADAL" clId="{EC3A7DAF-144E-AA48-9C3F-6DD974F2A1B1}" dt="2023-11-22T16:01:35.151" v="3303" actId="20577"/>
          <ac:spMkLst>
            <pc:docMk/>
            <pc:sldMk cId="2635559414" sldId="321"/>
            <ac:spMk id="92" creationId="{FC84FF7A-7BE7-8AF6-D3A8-1A567A63B3DB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93" creationId="{DCEF140B-64AC-2351-D030-66394905D876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94" creationId="{F278D74C-0EA1-5B83-66D1-6157D78D9E5B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95" creationId="{38EE9C73-A620-E854-B1CE-A1963A29CAEE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96" creationId="{8E57BF6E-B986-4CBC-8E9A-6908B5DBFBD8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99" creationId="{F6B44CC5-AE34-BA8F-74D8-7A143D8733B3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00" creationId="{29A9603B-3B72-AF8D-5322-CF048D8AE336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02" creationId="{48B8C32D-41A0-1850-8360-BE0CC93356F8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03" creationId="{D9AD0056-7B17-3A72-C50F-3C5DA3C3E820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04" creationId="{0ED2BA53-FC93-B3BB-E783-377FB2C3C184}"/>
          </ac:spMkLst>
        </pc:spChg>
        <pc:spChg chg="mod">
          <ac:chgData name="Khattab, Sherif" userId="c83b1e15-36f3-4f46-aceb-05aac24c545e" providerId="ADAL" clId="{EC3A7DAF-144E-AA48-9C3F-6DD974F2A1B1}" dt="2023-11-22T16:00:33.710" v="3291" actId="20577"/>
          <ac:spMkLst>
            <pc:docMk/>
            <pc:sldMk cId="2635559414" sldId="321"/>
            <ac:spMk id="105" creationId="{B4C94180-331E-928A-6EBB-1E0B53EA1F12}"/>
          </ac:spMkLst>
        </pc:spChg>
        <pc:spChg chg="add del mod">
          <ac:chgData name="Khattab, Sherif" userId="c83b1e15-36f3-4f46-aceb-05aac24c545e" providerId="ADAL" clId="{EC3A7DAF-144E-AA48-9C3F-6DD974F2A1B1}" dt="2023-11-22T16:00:41.273" v="3294" actId="20577"/>
          <ac:spMkLst>
            <pc:docMk/>
            <pc:sldMk cId="2635559414" sldId="321"/>
            <ac:spMk id="106" creationId="{EAE45BA9-198A-96F6-1ADD-04438460CD1C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07" creationId="{9A919B5C-1605-DD7D-06AB-3F1AEC0B7B32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08" creationId="{8E200C96-74AF-EA5E-6971-36D977F11DDC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09" creationId="{3345BCD0-25EC-DBFA-7AA7-B127BE1AE465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10" creationId="{C86FB930-38DC-0285-D0A0-ABB73650C2E0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11" creationId="{445EB538-1322-0CFF-0045-269F6D72D53C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13" creationId="{51CEA1AD-1213-0753-62BB-110B988188B3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14" creationId="{AE3AE033-B665-3BEA-CCA4-DA67EE344B88}"/>
          </ac:spMkLst>
        </pc:spChg>
        <pc:spChg chg="mod">
          <ac:chgData name="Khattab, Sherif" userId="c83b1e15-36f3-4f46-aceb-05aac24c545e" providerId="ADAL" clId="{EC3A7DAF-144E-AA48-9C3F-6DD974F2A1B1}" dt="2023-11-22T16:05:00.456" v="3326" actId="20577"/>
          <ac:spMkLst>
            <pc:docMk/>
            <pc:sldMk cId="2635559414" sldId="321"/>
            <ac:spMk id="115" creationId="{E055A1E4-E094-98E3-4FA1-F8626A24BD16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16" creationId="{8C0A7F65-6EB0-08B8-C1B3-43302CD95827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17" creationId="{31B35C32-E12F-736A-39CF-4BF4A8A6D62F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18" creationId="{0069CC90-ADC5-96B7-2558-4DB6085C3759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19" creationId="{EED0C3A6-E413-2C34-975E-660BA29106C8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20" creationId="{CD4BE800-AFDF-1942-2C09-DD85E706851E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21" creationId="{8350335E-6FC3-C13D-80A8-1BAE4903806B}"/>
          </ac:spMkLst>
        </pc:spChg>
        <pc:spChg chg="mod">
          <ac:chgData name="Khattab, Sherif" userId="c83b1e15-36f3-4f46-aceb-05aac24c545e" providerId="ADAL" clId="{EC3A7DAF-144E-AA48-9C3F-6DD974F2A1B1}" dt="2023-11-22T15:41:21.748" v="3075"/>
          <ac:spMkLst>
            <pc:docMk/>
            <pc:sldMk cId="2635559414" sldId="321"/>
            <ac:spMk id="122" creationId="{CF62DB01-9E69-66D8-AB99-B8ED834BA5BC}"/>
          </ac:spMkLst>
        </pc:spChg>
        <pc:spChg chg="mod">
          <ac:chgData name="Khattab, Sherif" userId="c83b1e15-36f3-4f46-aceb-05aac24c545e" providerId="ADAL" clId="{EC3A7DAF-144E-AA48-9C3F-6DD974F2A1B1}" dt="2023-11-22T15:52:30.683" v="3189"/>
          <ac:spMkLst>
            <pc:docMk/>
            <pc:sldMk cId="2635559414" sldId="321"/>
            <ac:spMk id="124" creationId="{E59952C5-32EF-C8AB-B3CF-E757983A6015}"/>
          </ac:spMkLst>
        </pc:spChg>
        <pc:spChg chg="mod">
          <ac:chgData name="Khattab, Sherif" userId="c83b1e15-36f3-4f46-aceb-05aac24c545e" providerId="ADAL" clId="{EC3A7DAF-144E-AA48-9C3F-6DD974F2A1B1}" dt="2023-11-22T15:52:30.683" v="3189"/>
          <ac:spMkLst>
            <pc:docMk/>
            <pc:sldMk cId="2635559414" sldId="321"/>
            <ac:spMk id="125" creationId="{1932C214-0A9B-B4CA-DA19-CAD5404D10CE}"/>
          </ac:spMkLst>
        </pc:spChg>
        <pc:spChg chg="mod">
          <ac:chgData name="Khattab, Sherif" userId="c83b1e15-36f3-4f46-aceb-05aac24c545e" providerId="ADAL" clId="{EC3A7DAF-144E-AA48-9C3F-6DD974F2A1B1}" dt="2023-11-22T15:52:30.683" v="3189"/>
          <ac:spMkLst>
            <pc:docMk/>
            <pc:sldMk cId="2635559414" sldId="321"/>
            <ac:spMk id="127" creationId="{02B0060A-267C-5F66-3389-686B69614390}"/>
          </ac:spMkLst>
        </pc:spChg>
        <pc:spChg chg="mod">
          <ac:chgData name="Khattab, Sherif" userId="c83b1e15-36f3-4f46-aceb-05aac24c545e" providerId="ADAL" clId="{EC3A7DAF-144E-AA48-9C3F-6DD974F2A1B1}" dt="2023-11-22T15:52:30.683" v="3189"/>
          <ac:spMkLst>
            <pc:docMk/>
            <pc:sldMk cId="2635559414" sldId="321"/>
            <ac:spMk id="128" creationId="{CC913BFF-D6C4-9F5A-3B30-7F117444EF87}"/>
          </ac:spMkLst>
        </pc:spChg>
        <pc:spChg chg="mod">
          <ac:chgData name="Khattab, Sherif" userId="c83b1e15-36f3-4f46-aceb-05aac24c545e" providerId="ADAL" clId="{EC3A7DAF-144E-AA48-9C3F-6DD974F2A1B1}" dt="2023-11-22T15:56:48.938" v="3265"/>
          <ac:spMkLst>
            <pc:docMk/>
            <pc:sldMk cId="2635559414" sldId="321"/>
            <ac:spMk id="130" creationId="{048DEBCB-5F38-BCA3-139D-AC797A4152B9}"/>
          </ac:spMkLst>
        </pc:spChg>
        <pc:spChg chg="mod">
          <ac:chgData name="Khattab, Sherif" userId="c83b1e15-36f3-4f46-aceb-05aac24c545e" providerId="ADAL" clId="{EC3A7DAF-144E-AA48-9C3F-6DD974F2A1B1}" dt="2023-11-22T15:56:48.938" v="3265"/>
          <ac:spMkLst>
            <pc:docMk/>
            <pc:sldMk cId="2635559414" sldId="321"/>
            <ac:spMk id="131" creationId="{EF53551E-0690-8596-0B59-4FDFACBA8D12}"/>
          </ac:spMkLst>
        </pc:spChg>
        <pc:spChg chg="mod">
          <ac:chgData name="Khattab, Sherif" userId="c83b1e15-36f3-4f46-aceb-05aac24c545e" providerId="ADAL" clId="{EC3A7DAF-144E-AA48-9C3F-6DD974F2A1B1}" dt="2023-11-22T15:56:48.938" v="3265"/>
          <ac:spMkLst>
            <pc:docMk/>
            <pc:sldMk cId="2635559414" sldId="321"/>
            <ac:spMk id="133" creationId="{48016EE2-3F3C-C4A7-03AF-05BA8A68A029}"/>
          </ac:spMkLst>
        </pc:spChg>
        <pc:spChg chg="mod">
          <ac:chgData name="Khattab, Sherif" userId="c83b1e15-36f3-4f46-aceb-05aac24c545e" providerId="ADAL" clId="{EC3A7DAF-144E-AA48-9C3F-6DD974F2A1B1}" dt="2023-11-22T16:00:09.563" v="3288" actId="20577"/>
          <ac:spMkLst>
            <pc:docMk/>
            <pc:sldMk cId="2635559414" sldId="321"/>
            <ac:spMk id="134" creationId="{C8EF3C18-E0A8-A450-1E6B-0A161BD4D61A}"/>
          </ac:spMkLst>
        </pc:spChg>
        <pc:spChg chg="mod">
          <ac:chgData name="Khattab, Sherif" userId="c83b1e15-36f3-4f46-aceb-05aac24c545e" providerId="ADAL" clId="{EC3A7DAF-144E-AA48-9C3F-6DD974F2A1B1}" dt="2023-11-22T15:57:11.904" v="3267"/>
          <ac:spMkLst>
            <pc:docMk/>
            <pc:sldMk cId="2635559414" sldId="321"/>
            <ac:spMk id="136" creationId="{0B613F17-A115-9ECB-CD71-3A5E8602CE79}"/>
          </ac:spMkLst>
        </pc:spChg>
        <pc:spChg chg="mod">
          <ac:chgData name="Khattab, Sherif" userId="c83b1e15-36f3-4f46-aceb-05aac24c545e" providerId="ADAL" clId="{EC3A7DAF-144E-AA48-9C3F-6DD974F2A1B1}" dt="2023-11-22T15:57:11.904" v="3267"/>
          <ac:spMkLst>
            <pc:docMk/>
            <pc:sldMk cId="2635559414" sldId="321"/>
            <ac:spMk id="137" creationId="{2355FEE2-2F60-51A6-1DA0-5C154CB3A2E9}"/>
          </ac:spMkLst>
        </pc:spChg>
        <pc:spChg chg="mod">
          <ac:chgData name="Khattab, Sherif" userId="c83b1e15-36f3-4f46-aceb-05aac24c545e" providerId="ADAL" clId="{EC3A7DAF-144E-AA48-9C3F-6DD974F2A1B1}" dt="2023-11-22T15:57:11.904" v="3267"/>
          <ac:spMkLst>
            <pc:docMk/>
            <pc:sldMk cId="2635559414" sldId="321"/>
            <ac:spMk id="139" creationId="{E3246521-6BB1-01A6-077E-24BD916C61B6}"/>
          </ac:spMkLst>
        </pc:spChg>
        <pc:spChg chg="mod">
          <ac:chgData name="Khattab, Sherif" userId="c83b1e15-36f3-4f46-aceb-05aac24c545e" providerId="ADAL" clId="{EC3A7DAF-144E-AA48-9C3F-6DD974F2A1B1}" dt="2023-11-22T15:59:43.449" v="3285" actId="20577"/>
          <ac:spMkLst>
            <pc:docMk/>
            <pc:sldMk cId="2635559414" sldId="321"/>
            <ac:spMk id="140" creationId="{2850B88D-13E8-416C-8131-566188ACE322}"/>
          </ac:spMkLst>
        </pc:spChg>
        <pc:spChg chg="mod">
          <ac:chgData name="Khattab, Sherif" userId="c83b1e15-36f3-4f46-aceb-05aac24c545e" providerId="ADAL" clId="{EC3A7DAF-144E-AA48-9C3F-6DD974F2A1B1}" dt="2023-11-22T15:58:15.950" v="3275"/>
          <ac:spMkLst>
            <pc:docMk/>
            <pc:sldMk cId="2635559414" sldId="321"/>
            <ac:spMk id="144" creationId="{E5953EF3-375D-5AA3-3997-3DB236433CFA}"/>
          </ac:spMkLst>
        </pc:spChg>
        <pc:spChg chg="mod">
          <ac:chgData name="Khattab, Sherif" userId="c83b1e15-36f3-4f46-aceb-05aac24c545e" providerId="ADAL" clId="{EC3A7DAF-144E-AA48-9C3F-6DD974F2A1B1}" dt="2023-11-22T15:58:15.950" v="3275"/>
          <ac:spMkLst>
            <pc:docMk/>
            <pc:sldMk cId="2635559414" sldId="321"/>
            <ac:spMk id="145" creationId="{9F05BB2E-8960-8650-B155-A92C10D4D36F}"/>
          </ac:spMkLst>
        </pc:spChg>
        <pc:spChg chg="mod">
          <ac:chgData name="Khattab, Sherif" userId="c83b1e15-36f3-4f46-aceb-05aac24c545e" providerId="ADAL" clId="{EC3A7DAF-144E-AA48-9C3F-6DD974F2A1B1}" dt="2023-11-22T15:58:15.950" v="3275"/>
          <ac:spMkLst>
            <pc:docMk/>
            <pc:sldMk cId="2635559414" sldId="321"/>
            <ac:spMk id="147" creationId="{20CA2F2E-4608-A177-AAAA-118B16150BDC}"/>
          </ac:spMkLst>
        </pc:spChg>
        <pc:spChg chg="mod">
          <ac:chgData name="Khattab, Sherif" userId="c83b1e15-36f3-4f46-aceb-05aac24c545e" providerId="ADAL" clId="{EC3A7DAF-144E-AA48-9C3F-6DD974F2A1B1}" dt="2023-11-22T15:58:15.950" v="3275"/>
          <ac:spMkLst>
            <pc:docMk/>
            <pc:sldMk cId="2635559414" sldId="321"/>
            <ac:spMk id="148" creationId="{19D5DD70-344C-8F71-F7A3-ABFC47FC127D}"/>
          </ac:spMkLst>
        </pc:spChg>
        <pc:spChg chg="mod">
          <ac:chgData name="Khattab, Sherif" userId="c83b1e15-36f3-4f46-aceb-05aac24c545e" providerId="ADAL" clId="{EC3A7DAF-144E-AA48-9C3F-6DD974F2A1B1}" dt="2023-11-22T15:59:05.880" v="3279"/>
          <ac:spMkLst>
            <pc:docMk/>
            <pc:sldMk cId="2635559414" sldId="321"/>
            <ac:spMk id="150" creationId="{69069B31-BE9A-09A7-C3B7-3B649EF4DD0F}"/>
          </ac:spMkLst>
        </pc:spChg>
        <pc:spChg chg="mod">
          <ac:chgData name="Khattab, Sherif" userId="c83b1e15-36f3-4f46-aceb-05aac24c545e" providerId="ADAL" clId="{EC3A7DAF-144E-AA48-9C3F-6DD974F2A1B1}" dt="2023-11-22T15:59:05.880" v="3279"/>
          <ac:spMkLst>
            <pc:docMk/>
            <pc:sldMk cId="2635559414" sldId="321"/>
            <ac:spMk id="151" creationId="{49277EE6-6983-C664-3999-3283D234B568}"/>
          </ac:spMkLst>
        </pc:spChg>
        <pc:spChg chg="mod">
          <ac:chgData name="Khattab, Sherif" userId="c83b1e15-36f3-4f46-aceb-05aac24c545e" providerId="ADAL" clId="{EC3A7DAF-144E-AA48-9C3F-6DD974F2A1B1}" dt="2023-11-22T15:59:05.880" v="3279"/>
          <ac:spMkLst>
            <pc:docMk/>
            <pc:sldMk cId="2635559414" sldId="321"/>
            <ac:spMk id="153" creationId="{044E46A7-C168-AFA6-9861-8492DA8B3E42}"/>
          </ac:spMkLst>
        </pc:spChg>
        <pc:spChg chg="mod">
          <ac:chgData name="Khattab, Sherif" userId="c83b1e15-36f3-4f46-aceb-05aac24c545e" providerId="ADAL" clId="{EC3A7DAF-144E-AA48-9C3F-6DD974F2A1B1}" dt="2023-11-22T16:05:17.189" v="3338" actId="20577"/>
          <ac:spMkLst>
            <pc:docMk/>
            <pc:sldMk cId="2635559414" sldId="321"/>
            <ac:spMk id="154" creationId="{1B9E4EB1-C3B6-088E-FB5C-A7E36D76671F}"/>
          </ac:spMkLst>
        </pc:spChg>
        <pc:spChg chg="mod">
          <ac:chgData name="Khattab, Sherif" userId="c83b1e15-36f3-4f46-aceb-05aac24c545e" providerId="ADAL" clId="{EC3A7DAF-144E-AA48-9C3F-6DD974F2A1B1}" dt="2023-11-22T15:59:32.785" v="3283"/>
          <ac:spMkLst>
            <pc:docMk/>
            <pc:sldMk cId="2635559414" sldId="321"/>
            <ac:spMk id="157" creationId="{8903322F-77C0-DFCF-4B54-4CA9BC9E78F8}"/>
          </ac:spMkLst>
        </pc:spChg>
        <pc:spChg chg="mod">
          <ac:chgData name="Khattab, Sherif" userId="c83b1e15-36f3-4f46-aceb-05aac24c545e" providerId="ADAL" clId="{EC3A7DAF-144E-AA48-9C3F-6DD974F2A1B1}" dt="2023-11-22T15:59:32.785" v="3283"/>
          <ac:spMkLst>
            <pc:docMk/>
            <pc:sldMk cId="2635559414" sldId="321"/>
            <ac:spMk id="158" creationId="{08A3BBBC-5A77-3577-3E18-D254464F0F4C}"/>
          </ac:spMkLst>
        </pc:spChg>
        <pc:spChg chg="mod">
          <ac:chgData name="Khattab, Sherif" userId="c83b1e15-36f3-4f46-aceb-05aac24c545e" providerId="ADAL" clId="{EC3A7DAF-144E-AA48-9C3F-6DD974F2A1B1}" dt="2023-11-22T15:59:32.785" v="3283"/>
          <ac:spMkLst>
            <pc:docMk/>
            <pc:sldMk cId="2635559414" sldId="321"/>
            <ac:spMk id="160" creationId="{DFE91E95-66A1-FD08-6AE6-9C44CC447ABB}"/>
          </ac:spMkLst>
        </pc:spChg>
        <pc:spChg chg="mod">
          <ac:chgData name="Khattab, Sherif" userId="c83b1e15-36f3-4f46-aceb-05aac24c545e" providerId="ADAL" clId="{EC3A7DAF-144E-AA48-9C3F-6DD974F2A1B1}" dt="2023-11-22T16:05:09.863" v="3334" actId="20577"/>
          <ac:spMkLst>
            <pc:docMk/>
            <pc:sldMk cId="2635559414" sldId="321"/>
            <ac:spMk id="161" creationId="{11CD6C76-2FAD-6C9B-AE94-8AA3A77AB877}"/>
          </ac:spMkLst>
        </pc:spChg>
        <pc:spChg chg="mod">
          <ac:chgData name="Khattab, Sherif" userId="c83b1e15-36f3-4f46-aceb-05aac24c545e" providerId="ADAL" clId="{EC3A7DAF-144E-AA48-9C3F-6DD974F2A1B1}" dt="2023-11-22T15:59:57.675" v="3286"/>
          <ac:spMkLst>
            <pc:docMk/>
            <pc:sldMk cId="2635559414" sldId="321"/>
            <ac:spMk id="163" creationId="{69787977-6174-8B40-2F62-2D15E9E596F9}"/>
          </ac:spMkLst>
        </pc:spChg>
        <pc:spChg chg="mod">
          <ac:chgData name="Khattab, Sherif" userId="c83b1e15-36f3-4f46-aceb-05aac24c545e" providerId="ADAL" clId="{EC3A7DAF-144E-AA48-9C3F-6DD974F2A1B1}" dt="2023-11-22T15:59:57.675" v="3286"/>
          <ac:spMkLst>
            <pc:docMk/>
            <pc:sldMk cId="2635559414" sldId="321"/>
            <ac:spMk id="164" creationId="{0904C380-2764-1470-8151-F75603195DA9}"/>
          </ac:spMkLst>
        </pc:spChg>
        <pc:spChg chg="mod">
          <ac:chgData name="Khattab, Sherif" userId="c83b1e15-36f3-4f46-aceb-05aac24c545e" providerId="ADAL" clId="{EC3A7DAF-144E-AA48-9C3F-6DD974F2A1B1}" dt="2023-11-22T15:59:57.675" v="3286"/>
          <ac:spMkLst>
            <pc:docMk/>
            <pc:sldMk cId="2635559414" sldId="321"/>
            <ac:spMk id="166" creationId="{864677F0-56DA-1ABA-283C-8AEEE934B5EE}"/>
          </ac:spMkLst>
        </pc:spChg>
        <pc:spChg chg="mod">
          <ac:chgData name="Khattab, Sherif" userId="c83b1e15-36f3-4f46-aceb-05aac24c545e" providerId="ADAL" clId="{EC3A7DAF-144E-AA48-9C3F-6DD974F2A1B1}" dt="2023-11-22T15:59:57.675" v="3286"/>
          <ac:spMkLst>
            <pc:docMk/>
            <pc:sldMk cId="2635559414" sldId="321"/>
            <ac:spMk id="167" creationId="{DF935554-1C5C-9450-E575-F4D5AECFBD34}"/>
          </ac:spMkLst>
        </pc:spChg>
        <pc:spChg chg="mod">
          <ac:chgData name="Khattab, Sherif" userId="c83b1e15-36f3-4f46-aceb-05aac24c545e" providerId="ADAL" clId="{EC3A7DAF-144E-AA48-9C3F-6DD974F2A1B1}" dt="2023-11-22T16:00:20.390" v="3289"/>
          <ac:spMkLst>
            <pc:docMk/>
            <pc:sldMk cId="2635559414" sldId="321"/>
            <ac:spMk id="169" creationId="{309547A0-FF59-11EA-1780-DC2292592CE4}"/>
          </ac:spMkLst>
        </pc:spChg>
        <pc:spChg chg="mod">
          <ac:chgData name="Khattab, Sherif" userId="c83b1e15-36f3-4f46-aceb-05aac24c545e" providerId="ADAL" clId="{EC3A7DAF-144E-AA48-9C3F-6DD974F2A1B1}" dt="2023-11-22T16:00:20.390" v="3289"/>
          <ac:spMkLst>
            <pc:docMk/>
            <pc:sldMk cId="2635559414" sldId="321"/>
            <ac:spMk id="170" creationId="{3E7C91FE-FA20-E966-97B0-B82E6004F301}"/>
          </ac:spMkLst>
        </pc:spChg>
        <pc:spChg chg="mod">
          <ac:chgData name="Khattab, Sherif" userId="c83b1e15-36f3-4f46-aceb-05aac24c545e" providerId="ADAL" clId="{EC3A7DAF-144E-AA48-9C3F-6DD974F2A1B1}" dt="2023-11-22T16:00:20.390" v="3289"/>
          <ac:spMkLst>
            <pc:docMk/>
            <pc:sldMk cId="2635559414" sldId="321"/>
            <ac:spMk id="172" creationId="{4F5227FE-D44A-71C5-B71C-6B42B49FDCA2}"/>
          </ac:spMkLst>
        </pc:spChg>
        <pc:spChg chg="mod">
          <ac:chgData name="Khattab, Sherif" userId="c83b1e15-36f3-4f46-aceb-05aac24c545e" providerId="ADAL" clId="{EC3A7DAF-144E-AA48-9C3F-6DD974F2A1B1}" dt="2023-11-22T16:00:20.390" v="3289"/>
          <ac:spMkLst>
            <pc:docMk/>
            <pc:sldMk cId="2635559414" sldId="321"/>
            <ac:spMk id="173" creationId="{469D0A8D-E735-9501-6FCD-A75F2B6F49D2}"/>
          </ac:spMkLst>
        </pc:spChg>
        <pc:spChg chg="mod">
          <ac:chgData name="Khattab, Sherif" userId="c83b1e15-36f3-4f46-aceb-05aac24c545e" providerId="ADAL" clId="{EC3A7DAF-144E-AA48-9C3F-6DD974F2A1B1}" dt="2023-11-22T16:00:57.593" v="3296"/>
          <ac:spMkLst>
            <pc:docMk/>
            <pc:sldMk cId="2635559414" sldId="321"/>
            <ac:spMk id="176" creationId="{381A88C5-1CFA-681D-E149-B479AA7DA4ED}"/>
          </ac:spMkLst>
        </pc:spChg>
        <pc:spChg chg="mod">
          <ac:chgData name="Khattab, Sherif" userId="c83b1e15-36f3-4f46-aceb-05aac24c545e" providerId="ADAL" clId="{EC3A7DAF-144E-AA48-9C3F-6DD974F2A1B1}" dt="2023-11-22T16:03:46.614" v="3321" actId="20577"/>
          <ac:spMkLst>
            <pc:docMk/>
            <pc:sldMk cId="2635559414" sldId="321"/>
            <ac:spMk id="177" creationId="{4EAFE3D4-CDB3-DD49-FC41-B63B0DE886AF}"/>
          </ac:spMkLst>
        </pc:spChg>
        <pc:spChg chg="mod">
          <ac:chgData name="Khattab, Sherif" userId="c83b1e15-36f3-4f46-aceb-05aac24c545e" providerId="ADAL" clId="{EC3A7DAF-144E-AA48-9C3F-6DD974F2A1B1}" dt="2023-11-22T16:00:57.593" v="3296"/>
          <ac:spMkLst>
            <pc:docMk/>
            <pc:sldMk cId="2635559414" sldId="321"/>
            <ac:spMk id="179" creationId="{8FCBB599-D9CC-AA0E-D209-186E12A1AD24}"/>
          </ac:spMkLst>
        </pc:spChg>
        <pc:spChg chg="mod">
          <ac:chgData name="Khattab, Sherif" userId="c83b1e15-36f3-4f46-aceb-05aac24c545e" providerId="ADAL" clId="{EC3A7DAF-144E-AA48-9C3F-6DD974F2A1B1}" dt="2023-11-22T16:00:57.593" v="3296"/>
          <ac:spMkLst>
            <pc:docMk/>
            <pc:sldMk cId="2635559414" sldId="321"/>
            <ac:spMk id="180" creationId="{D5A14A7B-9150-A3B1-33B9-4A049884E6F3}"/>
          </ac:spMkLst>
        </pc:spChg>
        <pc:spChg chg="mod">
          <ac:chgData name="Khattab, Sherif" userId="c83b1e15-36f3-4f46-aceb-05aac24c545e" providerId="ADAL" clId="{EC3A7DAF-144E-AA48-9C3F-6DD974F2A1B1}" dt="2023-11-22T16:02:06.126" v="3305"/>
          <ac:spMkLst>
            <pc:docMk/>
            <pc:sldMk cId="2635559414" sldId="321"/>
            <ac:spMk id="184" creationId="{A86BE98A-AFB5-58D3-336D-CC136753C0F0}"/>
          </ac:spMkLst>
        </pc:spChg>
        <pc:spChg chg="mod">
          <ac:chgData name="Khattab, Sherif" userId="c83b1e15-36f3-4f46-aceb-05aac24c545e" providerId="ADAL" clId="{EC3A7DAF-144E-AA48-9C3F-6DD974F2A1B1}" dt="2023-11-22T16:02:06.126" v="3305"/>
          <ac:spMkLst>
            <pc:docMk/>
            <pc:sldMk cId="2635559414" sldId="321"/>
            <ac:spMk id="185" creationId="{3BB31EC8-6708-9AA8-E29D-F45AB8840773}"/>
          </ac:spMkLst>
        </pc:spChg>
        <pc:spChg chg="mod">
          <ac:chgData name="Khattab, Sherif" userId="c83b1e15-36f3-4f46-aceb-05aac24c545e" providerId="ADAL" clId="{EC3A7DAF-144E-AA48-9C3F-6DD974F2A1B1}" dt="2023-11-22T16:02:06.126" v="3305"/>
          <ac:spMkLst>
            <pc:docMk/>
            <pc:sldMk cId="2635559414" sldId="321"/>
            <ac:spMk id="187" creationId="{439DE631-50D1-2AA8-DB6A-765841F4DBF3}"/>
          </ac:spMkLst>
        </pc:spChg>
        <pc:spChg chg="mod">
          <ac:chgData name="Khattab, Sherif" userId="c83b1e15-36f3-4f46-aceb-05aac24c545e" providerId="ADAL" clId="{EC3A7DAF-144E-AA48-9C3F-6DD974F2A1B1}" dt="2023-11-22T16:02:06.126" v="3305"/>
          <ac:spMkLst>
            <pc:docMk/>
            <pc:sldMk cId="2635559414" sldId="321"/>
            <ac:spMk id="188" creationId="{44810A12-32FF-D59B-59D3-1166CE69FC33}"/>
          </ac:spMkLst>
        </pc:spChg>
        <pc:spChg chg="mod">
          <ac:chgData name="Khattab, Sherif" userId="c83b1e15-36f3-4f46-aceb-05aac24c545e" providerId="ADAL" clId="{EC3A7DAF-144E-AA48-9C3F-6DD974F2A1B1}" dt="2023-11-22T16:04:49.489" v="3324"/>
          <ac:spMkLst>
            <pc:docMk/>
            <pc:sldMk cId="2635559414" sldId="321"/>
            <ac:spMk id="196" creationId="{DBFDA39E-313A-13E0-36B8-66C6A0E86DD9}"/>
          </ac:spMkLst>
        </pc:spChg>
        <pc:spChg chg="mod">
          <ac:chgData name="Khattab, Sherif" userId="c83b1e15-36f3-4f46-aceb-05aac24c545e" providerId="ADAL" clId="{EC3A7DAF-144E-AA48-9C3F-6DD974F2A1B1}" dt="2023-11-22T16:04:49.489" v="3324"/>
          <ac:spMkLst>
            <pc:docMk/>
            <pc:sldMk cId="2635559414" sldId="321"/>
            <ac:spMk id="197" creationId="{97685505-CA82-E105-9117-D8FA9088B91D}"/>
          </ac:spMkLst>
        </pc:spChg>
        <pc:spChg chg="mod">
          <ac:chgData name="Khattab, Sherif" userId="c83b1e15-36f3-4f46-aceb-05aac24c545e" providerId="ADAL" clId="{EC3A7DAF-144E-AA48-9C3F-6DD974F2A1B1}" dt="2023-11-22T16:04:49.489" v="3324"/>
          <ac:spMkLst>
            <pc:docMk/>
            <pc:sldMk cId="2635559414" sldId="321"/>
            <ac:spMk id="199" creationId="{82366AF8-36B2-1C93-3D96-F0567677F094}"/>
          </ac:spMkLst>
        </pc:spChg>
        <pc:spChg chg="mod">
          <ac:chgData name="Khattab, Sherif" userId="c83b1e15-36f3-4f46-aceb-05aac24c545e" providerId="ADAL" clId="{EC3A7DAF-144E-AA48-9C3F-6DD974F2A1B1}" dt="2023-11-22T16:05:04.560" v="3330" actId="20577"/>
          <ac:spMkLst>
            <pc:docMk/>
            <pc:sldMk cId="2635559414" sldId="321"/>
            <ac:spMk id="200" creationId="{D5E59452-B8D1-2B5F-22D7-37E3D5CBB33B}"/>
          </ac:spMkLst>
        </pc:spChg>
        <pc:grpChg chg="del">
          <ac:chgData name="Khattab, Sherif" userId="c83b1e15-36f3-4f46-aceb-05aac24c545e" providerId="ADAL" clId="{EC3A7DAF-144E-AA48-9C3F-6DD974F2A1B1}" dt="2023-11-22T15:40:59.817" v="3068" actId="478"/>
          <ac:grpSpMkLst>
            <pc:docMk/>
            <pc:sldMk cId="2635559414" sldId="321"/>
            <ac:grpSpMk id="5" creationId="{CC74C974-2A2B-4422-E6AB-81C407965CF6}"/>
          </ac:grpSpMkLst>
        </pc:grpChg>
        <pc:grpChg chg="del">
          <ac:chgData name="Khattab, Sherif" userId="c83b1e15-36f3-4f46-aceb-05aac24c545e" providerId="ADAL" clId="{EC3A7DAF-144E-AA48-9C3F-6DD974F2A1B1}" dt="2023-11-22T15:40:59.817" v="3068" actId="478"/>
          <ac:grpSpMkLst>
            <pc:docMk/>
            <pc:sldMk cId="2635559414" sldId="321"/>
            <ac:grpSpMk id="27" creationId="{643E3A02-4EFD-BA60-B1C7-9BB8AC2E4D86}"/>
          </ac:grpSpMkLst>
        </pc:grpChg>
        <pc:grpChg chg="del">
          <ac:chgData name="Khattab, Sherif" userId="c83b1e15-36f3-4f46-aceb-05aac24c545e" providerId="ADAL" clId="{EC3A7DAF-144E-AA48-9C3F-6DD974F2A1B1}" dt="2023-11-22T15:40:59.817" v="3068" actId="478"/>
          <ac:grpSpMkLst>
            <pc:docMk/>
            <pc:sldMk cId="2635559414" sldId="321"/>
            <ac:grpSpMk id="39" creationId="{C7BF9559-9B46-7B9D-8AB4-12168A0332DA}"/>
          </ac:grpSpMkLst>
        </pc:grpChg>
        <pc:grpChg chg="del">
          <ac:chgData name="Khattab, Sherif" userId="c83b1e15-36f3-4f46-aceb-05aac24c545e" providerId="ADAL" clId="{EC3A7DAF-144E-AA48-9C3F-6DD974F2A1B1}" dt="2023-11-22T15:40:59.817" v="3068" actId="478"/>
          <ac:grpSpMkLst>
            <pc:docMk/>
            <pc:sldMk cId="2635559414" sldId="321"/>
            <ac:grpSpMk id="45" creationId="{C9CA3DEE-45B9-F437-6994-D8BD2F6558D5}"/>
          </ac:grpSpMkLst>
        </pc:grpChg>
        <pc:grpChg chg="del">
          <ac:chgData name="Khattab, Sherif" userId="c83b1e15-36f3-4f46-aceb-05aac24c545e" providerId="ADAL" clId="{EC3A7DAF-144E-AA48-9C3F-6DD974F2A1B1}" dt="2023-11-22T15:40:59.817" v="3068" actId="478"/>
          <ac:grpSpMkLst>
            <pc:docMk/>
            <pc:sldMk cId="2635559414" sldId="321"/>
            <ac:grpSpMk id="51" creationId="{A99FAD81-9E97-48B1-DF14-2A0091DC5149}"/>
          </ac:grpSpMkLst>
        </pc:grpChg>
        <pc:grpChg chg="del">
          <ac:chgData name="Khattab, Sherif" userId="c83b1e15-36f3-4f46-aceb-05aac24c545e" providerId="ADAL" clId="{EC3A7DAF-144E-AA48-9C3F-6DD974F2A1B1}" dt="2023-11-22T15:40:59.817" v="3068" actId="478"/>
          <ac:grpSpMkLst>
            <pc:docMk/>
            <pc:sldMk cId="2635559414" sldId="321"/>
            <ac:grpSpMk id="57" creationId="{940E1086-8079-AE44-B555-1C3B4E141F79}"/>
          </ac:grpSpMkLst>
        </pc:grpChg>
        <pc:grpChg chg="add 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65" creationId="{BDA69F04-E3D9-C447-258C-50E207B1D497}"/>
          </ac:grpSpMkLst>
        </pc:grpChg>
        <pc:grpChg chg="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66" creationId="{BE7D1C8C-0DC6-248A-D765-0588D1C3B8DB}"/>
          </ac:grpSpMkLst>
        </pc:grpChg>
        <pc:grpChg chg="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69" creationId="{309F56C2-3E48-323C-FA1F-56BC6A72C413}"/>
          </ac:grpSpMkLst>
        </pc:grpChg>
        <pc:grpChg chg="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70" creationId="{B5909D30-C757-CA4D-F998-415BF2865D33}"/>
          </ac:grpSpMkLst>
        </pc:grpChg>
        <pc:grpChg chg="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71" creationId="{EACBF08A-6670-EC33-F135-F1DB46658EA2}"/>
          </ac:grpSpMkLst>
        </pc:grpChg>
        <pc:grpChg chg="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72" creationId="{A4EB37F2-531F-BF9B-C993-5AB943DAAFDB}"/>
          </ac:grpSpMkLst>
        </pc:grpChg>
        <pc:grpChg chg="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75" creationId="{544FF480-7E63-F0FA-B25A-0EE628C9E9BF}"/>
          </ac:grpSpMkLst>
        </pc:grpChg>
        <pc:grpChg chg="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86" creationId="{B42C77F8-F0E6-5D78-78D4-F8FBC59A7C18}"/>
          </ac:grpSpMkLst>
        </pc:grpChg>
        <pc:grpChg chg="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97" creationId="{87360CC5-0182-3B4E-CF3F-C20A72C18EB4}"/>
          </ac:grpSpMkLst>
        </pc:grpChg>
        <pc:grpChg chg="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98" creationId="{71835BC0-9049-0AD5-AD19-5A5174E62274}"/>
          </ac:grpSpMkLst>
        </pc:grpChg>
        <pc:grpChg chg="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101" creationId="{1C8B57B4-7AA6-C189-D97B-CFB449E6AF5B}"/>
          </ac:grpSpMkLst>
        </pc:grpChg>
        <pc:grpChg chg="mod">
          <ac:chgData name="Khattab, Sherif" userId="c83b1e15-36f3-4f46-aceb-05aac24c545e" providerId="ADAL" clId="{EC3A7DAF-144E-AA48-9C3F-6DD974F2A1B1}" dt="2023-11-22T15:41:21.748" v="3075"/>
          <ac:grpSpMkLst>
            <pc:docMk/>
            <pc:sldMk cId="2635559414" sldId="321"/>
            <ac:grpSpMk id="112" creationId="{7AFACE46-1A4A-2943-A2A2-0DAB79C7F588}"/>
          </ac:grpSpMkLst>
        </pc:grpChg>
        <pc:grpChg chg="add mod">
          <ac:chgData name="Khattab, Sherif" userId="c83b1e15-36f3-4f46-aceb-05aac24c545e" providerId="ADAL" clId="{EC3A7DAF-144E-AA48-9C3F-6DD974F2A1B1}" dt="2023-11-22T15:52:38.772" v="3190" actId="1076"/>
          <ac:grpSpMkLst>
            <pc:docMk/>
            <pc:sldMk cId="2635559414" sldId="321"/>
            <ac:grpSpMk id="123" creationId="{B36AFF0A-B195-7231-120B-E49B1CBD2DD3}"/>
          </ac:grpSpMkLst>
        </pc:grpChg>
        <pc:grpChg chg="add mod">
          <ac:chgData name="Khattab, Sherif" userId="c83b1e15-36f3-4f46-aceb-05aac24c545e" providerId="ADAL" clId="{EC3A7DAF-144E-AA48-9C3F-6DD974F2A1B1}" dt="2023-11-22T16:03:29.760" v="3319" actId="1076"/>
          <ac:grpSpMkLst>
            <pc:docMk/>
            <pc:sldMk cId="2635559414" sldId="321"/>
            <ac:grpSpMk id="129" creationId="{1C01321C-1989-698D-ADEB-E25400EBA269}"/>
          </ac:grpSpMkLst>
        </pc:grpChg>
        <pc:grpChg chg="add mod">
          <ac:chgData name="Khattab, Sherif" userId="c83b1e15-36f3-4f46-aceb-05aac24c545e" providerId="ADAL" clId="{EC3A7DAF-144E-AA48-9C3F-6DD974F2A1B1}" dt="2023-11-22T15:58:32.959" v="3277" actId="1076"/>
          <ac:grpSpMkLst>
            <pc:docMk/>
            <pc:sldMk cId="2635559414" sldId="321"/>
            <ac:grpSpMk id="135" creationId="{7A4CB410-4025-D4B2-7620-F1C38B832497}"/>
          </ac:grpSpMkLst>
        </pc:grpChg>
        <pc:grpChg chg="add mod">
          <ac:chgData name="Khattab, Sherif" userId="c83b1e15-36f3-4f46-aceb-05aac24c545e" providerId="ADAL" clId="{EC3A7DAF-144E-AA48-9C3F-6DD974F2A1B1}" dt="2023-11-22T15:58:38.333" v="3278" actId="1076"/>
          <ac:grpSpMkLst>
            <pc:docMk/>
            <pc:sldMk cId="2635559414" sldId="321"/>
            <ac:grpSpMk id="143" creationId="{687B5D1A-1966-946F-88CE-A2D6220B7CD0}"/>
          </ac:grpSpMkLst>
        </pc:grpChg>
        <pc:grpChg chg="add mod">
          <ac:chgData name="Khattab, Sherif" userId="c83b1e15-36f3-4f46-aceb-05aac24c545e" providerId="ADAL" clId="{EC3A7DAF-144E-AA48-9C3F-6DD974F2A1B1}" dt="2023-11-22T16:01:09.729" v="3298" actId="1076"/>
          <ac:grpSpMkLst>
            <pc:docMk/>
            <pc:sldMk cId="2635559414" sldId="321"/>
            <ac:grpSpMk id="149" creationId="{18B9CB9D-90A1-F307-4CF6-19374068919B}"/>
          </ac:grpSpMkLst>
        </pc:grpChg>
        <pc:grpChg chg="add mod">
          <ac:chgData name="Khattab, Sherif" userId="c83b1e15-36f3-4f46-aceb-05aac24c545e" providerId="ADAL" clId="{EC3A7DAF-144E-AA48-9C3F-6DD974F2A1B1}" dt="2023-11-22T15:59:38.564" v="3284" actId="1076"/>
          <ac:grpSpMkLst>
            <pc:docMk/>
            <pc:sldMk cId="2635559414" sldId="321"/>
            <ac:grpSpMk id="156" creationId="{93A3D890-42D5-6143-048B-10C3BB51009C}"/>
          </ac:grpSpMkLst>
        </pc:grpChg>
        <pc:grpChg chg="add mod">
          <ac:chgData name="Khattab, Sherif" userId="c83b1e15-36f3-4f46-aceb-05aac24c545e" providerId="ADAL" clId="{EC3A7DAF-144E-AA48-9C3F-6DD974F2A1B1}" dt="2023-11-22T16:00:07.672" v="3287" actId="1076"/>
          <ac:grpSpMkLst>
            <pc:docMk/>
            <pc:sldMk cId="2635559414" sldId="321"/>
            <ac:grpSpMk id="162" creationId="{226A4D7C-3490-9393-8143-E946FC9CBD84}"/>
          </ac:grpSpMkLst>
        </pc:grpChg>
        <pc:grpChg chg="add mod">
          <ac:chgData name="Khattab, Sherif" userId="c83b1e15-36f3-4f46-aceb-05aac24c545e" providerId="ADAL" clId="{EC3A7DAF-144E-AA48-9C3F-6DD974F2A1B1}" dt="2023-11-22T16:00:31.535" v="3290" actId="1076"/>
          <ac:grpSpMkLst>
            <pc:docMk/>
            <pc:sldMk cId="2635559414" sldId="321"/>
            <ac:grpSpMk id="168" creationId="{6145BD5F-5D4C-C77C-B7F6-44CA7AF6728B}"/>
          </ac:grpSpMkLst>
        </pc:grpChg>
        <pc:grpChg chg="add mod">
          <ac:chgData name="Khattab, Sherif" userId="c83b1e15-36f3-4f46-aceb-05aac24c545e" providerId="ADAL" clId="{EC3A7DAF-144E-AA48-9C3F-6DD974F2A1B1}" dt="2023-11-22T16:03:18.946" v="3317" actId="1076"/>
          <ac:grpSpMkLst>
            <pc:docMk/>
            <pc:sldMk cId="2635559414" sldId="321"/>
            <ac:grpSpMk id="175" creationId="{623516C3-6C61-0D3D-1479-C31E2076B304}"/>
          </ac:grpSpMkLst>
        </pc:grpChg>
        <pc:grpChg chg="add mod">
          <ac:chgData name="Khattab, Sherif" userId="c83b1e15-36f3-4f46-aceb-05aac24c545e" providerId="ADAL" clId="{EC3A7DAF-144E-AA48-9C3F-6DD974F2A1B1}" dt="2023-11-22T16:03:04.696" v="3315" actId="1076"/>
          <ac:grpSpMkLst>
            <pc:docMk/>
            <pc:sldMk cId="2635559414" sldId="321"/>
            <ac:grpSpMk id="183" creationId="{5ADABDF4-283B-73CD-85C2-ABDE10FBD929}"/>
          </ac:grpSpMkLst>
        </pc:grpChg>
        <pc:grpChg chg="add mod">
          <ac:chgData name="Khattab, Sherif" userId="c83b1e15-36f3-4f46-aceb-05aac24c545e" providerId="ADAL" clId="{EC3A7DAF-144E-AA48-9C3F-6DD974F2A1B1}" dt="2023-11-22T16:04:55.338" v="3325" actId="1076"/>
          <ac:grpSpMkLst>
            <pc:docMk/>
            <pc:sldMk cId="2635559414" sldId="321"/>
            <ac:grpSpMk id="195" creationId="{2ABFA26B-24D8-8825-80DD-CFD70E7324B3}"/>
          </ac:grpSpMkLst>
        </pc:grpChg>
        <pc:graphicFrameChg chg="modGraphic">
          <ac:chgData name="Khattab, Sherif" userId="c83b1e15-36f3-4f46-aceb-05aac24c545e" providerId="ADAL" clId="{EC3A7DAF-144E-AA48-9C3F-6DD974F2A1B1}" dt="2023-11-22T15:41:11.726" v="3074" actId="20577"/>
          <ac:graphicFrameMkLst>
            <pc:docMk/>
            <pc:sldMk cId="2635559414" sldId="321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5:52:30.683" v="3189"/>
          <ac:cxnSpMkLst>
            <pc:docMk/>
            <pc:sldMk cId="2635559414" sldId="321"/>
            <ac:cxnSpMk id="126" creationId="{47B0524A-D5AD-8C97-B6EC-B03FFF907321}"/>
          </ac:cxnSpMkLst>
        </pc:cxnChg>
        <pc:cxnChg chg="mod">
          <ac:chgData name="Khattab, Sherif" userId="c83b1e15-36f3-4f46-aceb-05aac24c545e" providerId="ADAL" clId="{EC3A7DAF-144E-AA48-9C3F-6DD974F2A1B1}" dt="2023-11-22T16:03:33.017" v="3320" actId="14100"/>
          <ac:cxnSpMkLst>
            <pc:docMk/>
            <pc:sldMk cId="2635559414" sldId="321"/>
            <ac:cxnSpMk id="132" creationId="{C69829D2-B93F-4863-9D12-A1CBF930D59C}"/>
          </ac:cxnSpMkLst>
        </pc:cxnChg>
        <pc:cxnChg chg="mod">
          <ac:chgData name="Khattab, Sherif" userId="c83b1e15-36f3-4f46-aceb-05aac24c545e" providerId="ADAL" clId="{EC3A7DAF-144E-AA48-9C3F-6DD974F2A1B1}" dt="2023-11-22T15:57:35.879" v="3271" actId="14100"/>
          <ac:cxnSpMkLst>
            <pc:docMk/>
            <pc:sldMk cId="2635559414" sldId="321"/>
            <ac:cxnSpMk id="138" creationId="{90F2124D-E8BE-E629-4F2F-48625FC833DF}"/>
          </ac:cxnSpMkLst>
        </pc:cxnChg>
        <pc:cxnChg chg="mod">
          <ac:chgData name="Khattab, Sherif" userId="c83b1e15-36f3-4f46-aceb-05aac24c545e" providerId="ADAL" clId="{EC3A7DAF-144E-AA48-9C3F-6DD974F2A1B1}" dt="2023-11-22T15:58:15.950" v="3275"/>
          <ac:cxnSpMkLst>
            <pc:docMk/>
            <pc:sldMk cId="2635559414" sldId="321"/>
            <ac:cxnSpMk id="146" creationId="{A7D1C13D-D0F5-DFDF-EC56-CA4983F555EF}"/>
          </ac:cxnSpMkLst>
        </pc:cxnChg>
        <pc:cxnChg chg="mod">
          <ac:chgData name="Khattab, Sherif" userId="c83b1e15-36f3-4f46-aceb-05aac24c545e" providerId="ADAL" clId="{EC3A7DAF-144E-AA48-9C3F-6DD974F2A1B1}" dt="2023-11-22T16:01:41.826" v="3304" actId="14100"/>
          <ac:cxnSpMkLst>
            <pc:docMk/>
            <pc:sldMk cId="2635559414" sldId="321"/>
            <ac:cxnSpMk id="152" creationId="{DDA6E6CA-1456-8E04-E0B1-51EA64D255C8}"/>
          </ac:cxnSpMkLst>
        </pc:cxnChg>
        <pc:cxnChg chg="mod">
          <ac:chgData name="Khattab, Sherif" userId="c83b1e15-36f3-4f46-aceb-05aac24c545e" providerId="ADAL" clId="{EC3A7DAF-144E-AA48-9C3F-6DD974F2A1B1}" dt="2023-11-22T15:59:32.785" v="3283"/>
          <ac:cxnSpMkLst>
            <pc:docMk/>
            <pc:sldMk cId="2635559414" sldId="321"/>
            <ac:cxnSpMk id="159" creationId="{6400FC3A-688F-3374-D7D8-EDBB5EB03A68}"/>
          </ac:cxnSpMkLst>
        </pc:cxnChg>
        <pc:cxnChg chg="mod">
          <ac:chgData name="Khattab, Sherif" userId="c83b1e15-36f3-4f46-aceb-05aac24c545e" providerId="ADAL" clId="{EC3A7DAF-144E-AA48-9C3F-6DD974F2A1B1}" dt="2023-11-22T15:59:57.675" v="3286"/>
          <ac:cxnSpMkLst>
            <pc:docMk/>
            <pc:sldMk cId="2635559414" sldId="321"/>
            <ac:cxnSpMk id="165" creationId="{F0A9FB38-3C43-8618-FC86-060B34AF620F}"/>
          </ac:cxnSpMkLst>
        </pc:cxnChg>
        <pc:cxnChg chg="mod">
          <ac:chgData name="Khattab, Sherif" userId="c83b1e15-36f3-4f46-aceb-05aac24c545e" providerId="ADAL" clId="{EC3A7DAF-144E-AA48-9C3F-6DD974F2A1B1}" dt="2023-11-22T16:00:46.613" v="3295" actId="14100"/>
          <ac:cxnSpMkLst>
            <pc:docMk/>
            <pc:sldMk cId="2635559414" sldId="321"/>
            <ac:cxnSpMk id="171" creationId="{C2D2EB81-FF9C-B606-13A5-499AD7A93D8E}"/>
          </ac:cxnSpMkLst>
        </pc:cxnChg>
        <pc:cxnChg chg="mod">
          <ac:chgData name="Khattab, Sherif" userId="c83b1e15-36f3-4f46-aceb-05aac24c545e" providerId="ADAL" clId="{EC3A7DAF-144E-AA48-9C3F-6DD974F2A1B1}" dt="2023-11-22T16:03:23.316" v="3318" actId="14100"/>
          <ac:cxnSpMkLst>
            <pc:docMk/>
            <pc:sldMk cId="2635559414" sldId="321"/>
            <ac:cxnSpMk id="178" creationId="{6030401D-2682-3DF9-FF2B-3CAD60F3E9CB}"/>
          </ac:cxnSpMkLst>
        </pc:cxnChg>
        <pc:cxnChg chg="mod">
          <ac:chgData name="Khattab, Sherif" userId="c83b1e15-36f3-4f46-aceb-05aac24c545e" providerId="ADAL" clId="{EC3A7DAF-144E-AA48-9C3F-6DD974F2A1B1}" dt="2023-11-22T16:03:12.610" v="3316" actId="14100"/>
          <ac:cxnSpMkLst>
            <pc:docMk/>
            <pc:sldMk cId="2635559414" sldId="321"/>
            <ac:cxnSpMk id="186" creationId="{FE994D07-A0D5-135B-6471-FE75D25B5A8B}"/>
          </ac:cxnSpMkLst>
        </pc:cxnChg>
        <pc:cxnChg chg="mod">
          <ac:chgData name="Khattab, Sherif" userId="c83b1e15-36f3-4f46-aceb-05aac24c545e" providerId="ADAL" clId="{EC3A7DAF-144E-AA48-9C3F-6DD974F2A1B1}" dt="2023-11-22T16:04:49.489" v="3324"/>
          <ac:cxnSpMkLst>
            <pc:docMk/>
            <pc:sldMk cId="2635559414" sldId="321"/>
            <ac:cxnSpMk id="198" creationId="{D6ED6741-1ACE-31AC-D778-7C18AF38FE91}"/>
          </ac:cxnSpMkLst>
        </pc:cxnChg>
      </pc:sldChg>
      <pc:sldChg chg="add del">
        <pc:chgData name="Khattab, Sherif" userId="c83b1e15-36f3-4f46-aceb-05aac24c545e" providerId="ADAL" clId="{EC3A7DAF-144E-AA48-9C3F-6DD974F2A1B1}" dt="2023-11-22T15:47:17.687" v="3110"/>
        <pc:sldMkLst>
          <pc:docMk/>
          <pc:sldMk cId="3029383153" sldId="322"/>
        </pc:sldMkLst>
      </pc:sldChg>
      <pc:sldChg chg="addSp delSp modSp add mod">
        <pc:chgData name="Khattab, Sherif" userId="c83b1e15-36f3-4f46-aceb-05aac24c545e" providerId="ADAL" clId="{EC3A7DAF-144E-AA48-9C3F-6DD974F2A1B1}" dt="2023-11-22T15:56:29.439" v="3264" actId="20577"/>
        <pc:sldMkLst>
          <pc:docMk/>
          <pc:sldMk cId="3326400853" sldId="322"/>
        </pc:sldMkLst>
        <pc:spChg chg="mod">
          <ac:chgData name="Khattab, Sherif" userId="c83b1e15-36f3-4f46-aceb-05aac24c545e" providerId="ADAL" clId="{EC3A7DAF-144E-AA48-9C3F-6DD974F2A1B1}" dt="2023-11-22T15:47:39.739" v="3121" actId="20577"/>
          <ac:spMkLst>
            <pc:docMk/>
            <pc:sldMk cId="3326400853" sldId="322"/>
            <ac:spMk id="2" creationId="{31BE65C3-AD0C-F1A2-C48A-A7C333591A81}"/>
          </ac:spMkLst>
        </pc:spChg>
        <pc:spChg chg="mod">
          <ac:chgData name="Khattab, Sherif" userId="c83b1e15-36f3-4f46-aceb-05aac24c545e" providerId="ADAL" clId="{EC3A7DAF-144E-AA48-9C3F-6DD974F2A1B1}" dt="2023-11-22T15:48:18.501" v="3132" actId="20577"/>
          <ac:spMkLst>
            <pc:docMk/>
            <pc:sldMk cId="3326400853" sldId="322"/>
            <ac:spMk id="4" creationId="{5B11CA5C-F605-1CC3-F14D-1EF51B4663FE}"/>
          </ac:spMkLst>
        </pc:spChg>
        <pc:spChg chg="mod">
          <ac:chgData name="Khattab, Sherif" userId="c83b1e15-36f3-4f46-aceb-05aac24c545e" providerId="ADAL" clId="{EC3A7DAF-144E-AA48-9C3F-6DD974F2A1B1}" dt="2023-11-22T15:56:24.045" v="3261" actId="20577"/>
          <ac:spMkLst>
            <pc:docMk/>
            <pc:sldMk cId="3326400853" sldId="322"/>
            <ac:spMk id="62" creationId="{01E6C4A6-0A21-5C97-3805-73471CABFB48}"/>
          </ac:spMkLst>
        </pc:spChg>
        <pc:spChg chg="mod">
          <ac:chgData name="Khattab, Sherif" userId="c83b1e15-36f3-4f46-aceb-05aac24c545e" providerId="ADAL" clId="{EC3A7DAF-144E-AA48-9C3F-6DD974F2A1B1}" dt="2023-11-22T15:48:01.787" v="3130" actId="207"/>
          <ac:spMkLst>
            <pc:docMk/>
            <pc:sldMk cId="3326400853" sldId="322"/>
            <ac:spMk id="63" creationId="{3132062A-DDD6-40AC-3AC9-46B1E3693AC9}"/>
          </ac:spMkLst>
        </pc:spChg>
        <pc:spChg chg="mod">
          <ac:chgData name="Khattab, Sherif" userId="c83b1e15-36f3-4f46-aceb-05aac24c545e" providerId="ADAL" clId="{EC3A7DAF-144E-AA48-9C3F-6DD974F2A1B1}" dt="2023-11-22T15:56:29.439" v="3264" actId="20577"/>
          <ac:spMkLst>
            <pc:docMk/>
            <pc:sldMk cId="3326400853" sldId="322"/>
            <ac:spMk id="69" creationId="{AE21D6AB-85E2-39D8-8656-3BA15CB711FA}"/>
          </ac:spMkLst>
        </pc:spChg>
        <pc:spChg chg="mod">
          <ac:chgData name="Khattab, Sherif" userId="c83b1e15-36f3-4f46-aceb-05aac24c545e" providerId="ADAL" clId="{EC3A7DAF-144E-AA48-9C3F-6DD974F2A1B1}" dt="2023-11-22T15:56:25.868" v="3262" actId="20577"/>
          <ac:spMkLst>
            <pc:docMk/>
            <pc:sldMk cId="3326400853" sldId="322"/>
            <ac:spMk id="80" creationId="{59FA8D4D-48E5-5266-F737-0C3C6175A85F}"/>
          </ac:spMkLst>
        </pc:spChg>
        <pc:spChg chg="mod">
          <ac:chgData name="Khattab, Sherif" userId="c83b1e15-36f3-4f46-aceb-05aac24c545e" providerId="ADAL" clId="{EC3A7DAF-144E-AA48-9C3F-6DD974F2A1B1}" dt="2023-11-22T15:48:59.451" v="3146" actId="20577"/>
          <ac:spMkLst>
            <pc:docMk/>
            <pc:sldMk cId="3326400853" sldId="322"/>
            <ac:spMk id="95" creationId="{CEF5F299-BC19-E008-E69C-6F31EF2E150E}"/>
          </ac:spMkLst>
        </pc:spChg>
        <pc:spChg chg="mod">
          <ac:chgData name="Khattab, Sherif" userId="c83b1e15-36f3-4f46-aceb-05aac24c545e" providerId="ADAL" clId="{EC3A7DAF-144E-AA48-9C3F-6DD974F2A1B1}" dt="2023-11-22T15:48:50.284" v="3142" actId="20577"/>
          <ac:spMkLst>
            <pc:docMk/>
            <pc:sldMk cId="3326400853" sldId="322"/>
            <ac:spMk id="96" creationId="{98D17F8F-B012-D117-12F3-696CFD6A374A}"/>
          </ac:spMkLst>
        </pc:spChg>
        <pc:spChg chg="mod">
          <ac:chgData name="Khattab, Sherif" userId="c83b1e15-36f3-4f46-aceb-05aac24c545e" providerId="ADAL" clId="{EC3A7DAF-144E-AA48-9C3F-6DD974F2A1B1}" dt="2023-11-22T15:48:36.721" v="3134"/>
          <ac:spMkLst>
            <pc:docMk/>
            <pc:sldMk cId="3326400853" sldId="322"/>
            <ac:spMk id="98" creationId="{9FD7BF4D-3FCB-0F46-644D-55AE0846AF3E}"/>
          </ac:spMkLst>
        </pc:spChg>
        <pc:spChg chg="mod">
          <ac:chgData name="Khattab, Sherif" userId="c83b1e15-36f3-4f46-aceb-05aac24c545e" providerId="ADAL" clId="{EC3A7DAF-144E-AA48-9C3F-6DD974F2A1B1}" dt="2023-11-22T15:56:27.725" v="3263" actId="20577"/>
          <ac:spMkLst>
            <pc:docMk/>
            <pc:sldMk cId="3326400853" sldId="322"/>
            <ac:spMk id="99" creationId="{08527A93-67CC-D770-D35E-A3F273D001BA}"/>
          </ac:spMkLst>
        </pc:spChg>
        <pc:spChg chg="mod">
          <ac:chgData name="Khattab, Sherif" userId="c83b1e15-36f3-4f46-aceb-05aac24c545e" providerId="ADAL" clId="{EC3A7DAF-144E-AA48-9C3F-6DD974F2A1B1}" dt="2023-11-22T15:56:22.416" v="3260"/>
          <ac:spMkLst>
            <pc:docMk/>
            <pc:sldMk cId="3326400853" sldId="322"/>
            <ac:spMk id="101" creationId="{F16C66B3-5A1E-FFC4-D5A5-E33109ED41F5}"/>
          </ac:spMkLst>
        </pc:spChg>
        <pc:spChg chg="mod">
          <ac:chgData name="Khattab, Sherif" userId="c83b1e15-36f3-4f46-aceb-05aac24c545e" providerId="ADAL" clId="{EC3A7DAF-144E-AA48-9C3F-6DD974F2A1B1}" dt="2023-11-22T15:56:22.416" v="3260"/>
          <ac:spMkLst>
            <pc:docMk/>
            <pc:sldMk cId="3326400853" sldId="322"/>
            <ac:spMk id="102" creationId="{BFB3732B-3E88-B2A8-D1C5-7C948F5A40BF}"/>
          </ac:spMkLst>
        </pc:spChg>
        <pc:spChg chg="mod">
          <ac:chgData name="Khattab, Sherif" userId="c83b1e15-36f3-4f46-aceb-05aac24c545e" providerId="ADAL" clId="{EC3A7DAF-144E-AA48-9C3F-6DD974F2A1B1}" dt="2023-11-22T15:56:22.416" v="3260"/>
          <ac:spMkLst>
            <pc:docMk/>
            <pc:sldMk cId="3326400853" sldId="322"/>
            <ac:spMk id="104" creationId="{91762595-C8D6-042B-DAD2-9743F57110CC}"/>
          </ac:spMkLst>
        </pc:spChg>
        <pc:spChg chg="mod">
          <ac:chgData name="Khattab, Sherif" userId="c83b1e15-36f3-4f46-aceb-05aac24c545e" providerId="ADAL" clId="{EC3A7DAF-144E-AA48-9C3F-6DD974F2A1B1}" dt="2023-11-22T15:56:22.416" v="3260"/>
          <ac:spMkLst>
            <pc:docMk/>
            <pc:sldMk cId="3326400853" sldId="322"/>
            <ac:spMk id="105" creationId="{E4CDA92E-21B9-F3B8-5ABF-F4762A79539F}"/>
          </ac:spMkLst>
        </pc:spChg>
        <pc:grpChg chg="mod">
          <ac:chgData name="Khattab, Sherif" userId="c83b1e15-36f3-4f46-aceb-05aac24c545e" providerId="ADAL" clId="{EC3A7DAF-144E-AA48-9C3F-6DD974F2A1B1}" dt="2023-11-22T15:48:53.891" v="3145" actId="1036"/>
          <ac:grpSpMkLst>
            <pc:docMk/>
            <pc:sldMk cId="3326400853" sldId="322"/>
            <ac:grpSpMk id="5" creationId="{CC74C974-2A2B-4422-E6AB-81C407965CF6}"/>
          </ac:grpSpMkLst>
        </pc:grpChg>
        <pc:grpChg chg="del">
          <ac:chgData name="Khattab, Sherif" userId="c83b1e15-36f3-4f46-aceb-05aac24c545e" providerId="ADAL" clId="{EC3A7DAF-144E-AA48-9C3F-6DD974F2A1B1}" dt="2023-11-22T15:56:21.897" v="3259" actId="478"/>
          <ac:grpSpMkLst>
            <pc:docMk/>
            <pc:sldMk cId="3326400853" sldId="322"/>
            <ac:grpSpMk id="39" creationId="{C7BF9559-9B46-7B9D-8AB4-12168A0332DA}"/>
          </ac:grpSpMkLst>
        </pc:grpChg>
        <pc:grpChg chg="mod">
          <ac:chgData name="Khattab, Sherif" userId="c83b1e15-36f3-4f46-aceb-05aac24c545e" providerId="ADAL" clId="{EC3A7DAF-144E-AA48-9C3F-6DD974F2A1B1}" dt="2023-11-22T15:48:53.891" v="3145" actId="1036"/>
          <ac:grpSpMkLst>
            <pc:docMk/>
            <pc:sldMk cId="3326400853" sldId="322"/>
            <ac:grpSpMk id="64" creationId="{1F8D5541-9F0B-1030-8A59-06BE06D4CC85}"/>
          </ac:grpSpMkLst>
        </pc:grpChg>
        <pc:grpChg chg="add mod">
          <ac:chgData name="Khattab, Sherif" userId="c83b1e15-36f3-4f46-aceb-05aac24c545e" providerId="ADAL" clId="{EC3A7DAF-144E-AA48-9C3F-6DD974F2A1B1}" dt="2023-11-22T15:48:41.583" v="3135" actId="1076"/>
          <ac:grpSpMkLst>
            <pc:docMk/>
            <pc:sldMk cId="3326400853" sldId="322"/>
            <ac:grpSpMk id="94" creationId="{758832C0-0254-63A8-5373-6A0A4D66BAB7}"/>
          </ac:grpSpMkLst>
        </pc:grpChg>
        <pc:grpChg chg="add mod">
          <ac:chgData name="Khattab, Sherif" userId="c83b1e15-36f3-4f46-aceb-05aac24c545e" providerId="ADAL" clId="{EC3A7DAF-144E-AA48-9C3F-6DD974F2A1B1}" dt="2023-11-22T15:56:22.416" v="3260"/>
          <ac:grpSpMkLst>
            <pc:docMk/>
            <pc:sldMk cId="3326400853" sldId="322"/>
            <ac:grpSpMk id="100" creationId="{31361474-6F9D-4F1D-A5EF-5EDADFEC80EB}"/>
          </ac:grpSpMkLst>
        </pc:grpChg>
        <pc:graphicFrameChg chg="modGraphic">
          <ac:chgData name="Khattab, Sherif" userId="c83b1e15-36f3-4f46-aceb-05aac24c545e" providerId="ADAL" clId="{EC3A7DAF-144E-AA48-9C3F-6DD974F2A1B1}" dt="2023-11-22T15:47:43.700" v="3123" actId="20577"/>
          <ac:graphicFrameMkLst>
            <pc:docMk/>
            <pc:sldMk cId="3326400853" sldId="322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5:48:36.721" v="3134"/>
          <ac:cxnSpMkLst>
            <pc:docMk/>
            <pc:sldMk cId="3326400853" sldId="322"/>
            <ac:cxnSpMk id="97" creationId="{57715B01-E023-752A-0B3D-EE08B1AA7A0D}"/>
          </ac:cxnSpMkLst>
        </pc:cxnChg>
        <pc:cxnChg chg="mod">
          <ac:chgData name="Khattab, Sherif" userId="c83b1e15-36f3-4f46-aceb-05aac24c545e" providerId="ADAL" clId="{EC3A7DAF-144E-AA48-9C3F-6DD974F2A1B1}" dt="2023-11-22T15:56:22.416" v="3260"/>
          <ac:cxnSpMkLst>
            <pc:docMk/>
            <pc:sldMk cId="3326400853" sldId="322"/>
            <ac:cxnSpMk id="103" creationId="{4493CC56-FA6E-778B-684D-E2B40B023B5D}"/>
          </ac:cxnSpMkLst>
        </pc:cxnChg>
      </pc:sldChg>
      <pc:sldChg chg="addSp delSp modSp add mod">
        <pc:chgData name="Khattab, Sherif" userId="c83b1e15-36f3-4f46-aceb-05aac24c545e" providerId="ADAL" clId="{EC3A7DAF-144E-AA48-9C3F-6DD974F2A1B1}" dt="2023-11-22T16:08:05.112" v="3383" actId="20577"/>
        <pc:sldMkLst>
          <pc:docMk/>
          <pc:sldMk cId="2944617964" sldId="323"/>
        </pc:sldMkLst>
        <pc:spChg chg="add mod">
          <ac:chgData name="Khattab, Sherif" userId="c83b1e15-36f3-4f46-aceb-05aac24c545e" providerId="ADAL" clId="{EC3A7DAF-144E-AA48-9C3F-6DD974F2A1B1}" dt="2023-11-22T16:07:03.977" v="3362" actId="20577"/>
          <ac:spMkLst>
            <pc:docMk/>
            <pc:sldMk cId="2944617964" sldId="323"/>
            <ac:spMk id="2" creationId="{862B45CA-B15B-3B15-E1E6-84D5A2E0F83A}"/>
          </ac:spMkLst>
        </pc:spChg>
        <pc:spChg chg="del mod">
          <ac:chgData name="Khattab, Sherif" userId="c83b1e15-36f3-4f46-aceb-05aac24c545e" providerId="ADAL" clId="{EC3A7DAF-144E-AA48-9C3F-6DD974F2A1B1}" dt="2023-11-22T16:06:18.403" v="3357" actId="478"/>
          <ac:spMkLst>
            <pc:docMk/>
            <pc:sldMk cId="2944617964" sldId="323"/>
            <ac:spMk id="4" creationId="{5B11CA5C-F605-1CC3-F14D-1EF51B4663FE}"/>
          </ac:spMkLst>
        </pc:spChg>
        <pc:spChg chg="add mod">
          <ac:chgData name="Khattab, Sherif" userId="c83b1e15-36f3-4f46-aceb-05aac24c545e" providerId="ADAL" clId="{EC3A7DAF-144E-AA48-9C3F-6DD974F2A1B1}" dt="2023-11-22T16:05:57.326" v="3345" actId="207"/>
          <ac:spMkLst>
            <pc:docMk/>
            <pc:sldMk cId="2944617964" sldId="323"/>
            <ac:spMk id="5" creationId="{8533C2A8-2298-020C-FF5E-5ABC96C9AB68}"/>
          </ac:spMkLst>
        </pc:spChg>
        <pc:spChg chg="add mod">
          <ac:chgData name="Khattab, Sherif" userId="c83b1e15-36f3-4f46-aceb-05aac24c545e" providerId="ADAL" clId="{EC3A7DAF-144E-AA48-9C3F-6DD974F2A1B1}" dt="2023-11-22T16:06:11.301" v="3355" actId="20577"/>
          <ac:spMkLst>
            <pc:docMk/>
            <pc:sldMk cId="2944617964" sldId="323"/>
            <ac:spMk id="6" creationId="{AAED8B20-92F4-272B-2D39-341A9E7B03A3}"/>
          </ac:spMkLst>
        </pc:spChg>
        <pc:spChg chg="mod">
          <ac:chgData name="Khattab, Sherif" userId="c83b1e15-36f3-4f46-aceb-05aac24c545e" providerId="ADAL" clId="{EC3A7DAF-144E-AA48-9C3F-6DD974F2A1B1}" dt="2023-11-22T16:07:14.653" v="3363"/>
          <ac:spMkLst>
            <pc:docMk/>
            <pc:sldMk cId="2944617964" sldId="323"/>
            <ac:spMk id="8" creationId="{59A8D361-94E2-803E-89CF-E1361FA18739}"/>
          </ac:spMkLst>
        </pc:spChg>
        <pc:spChg chg="mod">
          <ac:chgData name="Khattab, Sherif" userId="c83b1e15-36f3-4f46-aceb-05aac24c545e" providerId="ADAL" clId="{EC3A7DAF-144E-AA48-9C3F-6DD974F2A1B1}" dt="2023-11-22T16:07:14.653" v="3363"/>
          <ac:spMkLst>
            <pc:docMk/>
            <pc:sldMk cId="2944617964" sldId="323"/>
            <ac:spMk id="9" creationId="{128B3A68-C826-7D98-CDD2-B873FD396253}"/>
          </ac:spMkLst>
        </pc:spChg>
        <pc:spChg chg="mod">
          <ac:chgData name="Khattab, Sherif" userId="c83b1e15-36f3-4f46-aceb-05aac24c545e" providerId="ADAL" clId="{EC3A7DAF-144E-AA48-9C3F-6DD974F2A1B1}" dt="2023-11-22T16:07:14.653" v="3363"/>
          <ac:spMkLst>
            <pc:docMk/>
            <pc:sldMk cId="2944617964" sldId="323"/>
            <ac:spMk id="11" creationId="{AF4BA7DE-EFEF-C85F-ACAD-CB0A3A55B31D}"/>
          </ac:spMkLst>
        </pc:spChg>
        <pc:spChg chg="mod">
          <ac:chgData name="Khattab, Sherif" userId="c83b1e15-36f3-4f46-aceb-05aac24c545e" providerId="ADAL" clId="{EC3A7DAF-144E-AA48-9C3F-6DD974F2A1B1}" dt="2023-11-22T16:07:14.653" v="3363"/>
          <ac:spMkLst>
            <pc:docMk/>
            <pc:sldMk cId="2944617964" sldId="323"/>
            <ac:spMk id="12" creationId="{8806DCE7-8379-912C-3E65-90E4FA273EC8}"/>
          </ac:spMkLst>
        </pc:spChg>
        <pc:spChg chg="del">
          <ac:chgData name="Khattab, Sherif" userId="c83b1e15-36f3-4f46-aceb-05aac24c545e" providerId="ADAL" clId="{EC3A7DAF-144E-AA48-9C3F-6DD974F2A1B1}" dt="2023-11-22T16:05:44.639" v="3342" actId="478"/>
          <ac:spMkLst>
            <pc:docMk/>
            <pc:sldMk cId="2944617964" sldId="323"/>
            <ac:spMk id="21" creationId="{9F8C9892-662C-6B29-5261-27ECB5157744}"/>
          </ac:spMkLst>
        </pc:spChg>
        <pc:spChg chg="mod">
          <ac:chgData name="Khattab, Sherif" userId="c83b1e15-36f3-4f46-aceb-05aac24c545e" providerId="ADAL" clId="{EC3A7DAF-144E-AA48-9C3F-6DD974F2A1B1}" dt="2023-11-22T16:07:31.025" v="3371" actId="20577"/>
          <ac:spMkLst>
            <pc:docMk/>
            <pc:sldMk cId="2944617964" sldId="323"/>
            <ac:spMk id="169" creationId="{309547A0-FF59-11EA-1780-DC2292592CE4}"/>
          </ac:spMkLst>
        </pc:spChg>
        <pc:spChg chg="mod">
          <ac:chgData name="Khattab, Sherif" userId="c83b1e15-36f3-4f46-aceb-05aac24c545e" providerId="ADAL" clId="{EC3A7DAF-144E-AA48-9C3F-6DD974F2A1B1}" dt="2023-11-22T16:07:34.396" v="3376" actId="20577"/>
          <ac:spMkLst>
            <pc:docMk/>
            <pc:sldMk cId="2944617964" sldId="323"/>
            <ac:spMk id="170" creationId="{3E7C91FE-FA20-E966-97B0-B82E6004F301}"/>
          </ac:spMkLst>
        </pc:spChg>
        <pc:spChg chg="mod">
          <ac:chgData name="Khattab, Sherif" userId="c83b1e15-36f3-4f46-aceb-05aac24c545e" providerId="ADAL" clId="{EC3A7DAF-144E-AA48-9C3F-6DD974F2A1B1}" dt="2023-11-22T16:07:27.320" v="3366" actId="20577"/>
          <ac:spMkLst>
            <pc:docMk/>
            <pc:sldMk cId="2944617964" sldId="323"/>
            <ac:spMk id="173" creationId="{469D0A8D-E735-9501-6FCD-A75F2B6F49D2}"/>
          </ac:spMkLst>
        </pc:spChg>
        <pc:grpChg chg="add mod">
          <ac:chgData name="Khattab, Sherif" userId="c83b1e15-36f3-4f46-aceb-05aac24c545e" providerId="ADAL" clId="{EC3A7DAF-144E-AA48-9C3F-6DD974F2A1B1}" dt="2023-11-22T16:07:17.806" v="3364" actId="1076"/>
          <ac:grpSpMkLst>
            <pc:docMk/>
            <pc:sldMk cId="2944617964" sldId="323"/>
            <ac:grpSpMk id="7" creationId="{6C491609-A4D3-068C-2F01-FD13871FDDCE}"/>
          </ac:grpSpMkLst>
        </pc:grpChg>
        <pc:graphicFrameChg chg="mod modGraphic">
          <ac:chgData name="Khattab, Sherif" userId="c83b1e15-36f3-4f46-aceb-05aac24c545e" providerId="ADAL" clId="{EC3A7DAF-144E-AA48-9C3F-6DD974F2A1B1}" dt="2023-11-22T16:08:05.112" v="3383" actId="20577"/>
          <ac:graphicFrameMkLst>
            <pc:docMk/>
            <pc:sldMk cId="2944617964" sldId="323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6:07:22.896" v="3365" actId="14100"/>
          <ac:cxnSpMkLst>
            <pc:docMk/>
            <pc:sldMk cId="2944617964" sldId="323"/>
            <ac:cxnSpMk id="10" creationId="{F866B519-E5BA-E0DC-57CE-7CC5C9861149}"/>
          </ac:cxnSpMkLst>
        </pc:cxnChg>
      </pc:sldChg>
      <pc:sldChg chg="add del">
        <pc:chgData name="Khattab, Sherif" userId="c83b1e15-36f3-4f46-aceb-05aac24c545e" providerId="ADAL" clId="{EC3A7DAF-144E-AA48-9C3F-6DD974F2A1B1}" dt="2023-11-22T16:05:28.626" v="3340"/>
        <pc:sldMkLst>
          <pc:docMk/>
          <pc:sldMk cId="2975219923" sldId="323"/>
        </pc:sldMkLst>
      </pc:sldChg>
      <pc:sldChg chg="add del">
        <pc:chgData name="Khattab, Sherif" userId="c83b1e15-36f3-4f46-aceb-05aac24c545e" providerId="ADAL" clId="{EC3A7DAF-144E-AA48-9C3F-6DD974F2A1B1}" dt="2023-11-22T16:08:20.106" v="3385"/>
        <pc:sldMkLst>
          <pc:docMk/>
          <pc:sldMk cId="903766270" sldId="324"/>
        </pc:sldMkLst>
      </pc:sldChg>
      <pc:sldChg chg="modSp add mod">
        <pc:chgData name="Khattab, Sherif" userId="c83b1e15-36f3-4f46-aceb-05aac24c545e" providerId="ADAL" clId="{EC3A7DAF-144E-AA48-9C3F-6DD974F2A1B1}" dt="2023-11-22T16:18:25.713" v="3741" actId="20577"/>
        <pc:sldMkLst>
          <pc:docMk/>
          <pc:sldMk cId="2798394297" sldId="324"/>
        </pc:sldMkLst>
        <pc:spChg chg="mod">
          <ac:chgData name="Khattab, Sherif" userId="c83b1e15-36f3-4f46-aceb-05aac24c545e" providerId="ADAL" clId="{EC3A7DAF-144E-AA48-9C3F-6DD974F2A1B1}" dt="2023-11-22T16:08:37.974" v="3390" actId="20577"/>
          <ac:spMkLst>
            <pc:docMk/>
            <pc:sldMk cId="2798394297" sldId="324"/>
            <ac:spMk id="2" creationId="{862B45CA-B15B-3B15-E1E6-84D5A2E0F83A}"/>
          </ac:spMkLst>
        </pc:spChg>
        <pc:spChg chg="mod">
          <ac:chgData name="Khattab, Sherif" userId="c83b1e15-36f3-4f46-aceb-05aac24c545e" providerId="ADAL" clId="{EC3A7DAF-144E-AA48-9C3F-6DD974F2A1B1}" dt="2023-11-22T16:08:32.959" v="3388" actId="207"/>
          <ac:spMkLst>
            <pc:docMk/>
            <pc:sldMk cId="2798394297" sldId="324"/>
            <ac:spMk id="5" creationId="{8533C2A8-2298-020C-FF5E-5ABC96C9AB68}"/>
          </ac:spMkLst>
        </pc:spChg>
        <pc:spChg chg="mod">
          <ac:chgData name="Khattab, Sherif" userId="c83b1e15-36f3-4f46-aceb-05aac24c545e" providerId="ADAL" clId="{EC3A7DAF-144E-AA48-9C3F-6DD974F2A1B1}" dt="2023-11-22T16:18:25.713" v="3741" actId="20577"/>
          <ac:spMkLst>
            <pc:docMk/>
            <pc:sldMk cId="2798394297" sldId="324"/>
            <ac:spMk id="6" creationId="{AAED8B20-92F4-272B-2D39-341A9E7B03A3}"/>
          </ac:spMkLst>
        </pc:spChg>
        <pc:spChg chg="mod">
          <ac:chgData name="Khattab, Sherif" userId="c83b1e15-36f3-4f46-aceb-05aac24c545e" providerId="ADAL" clId="{EC3A7DAF-144E-AA48-9C3F-6DD974F2A1B1}" dt="2023-11-22T16:08:52.586" v="3394" actId="207"/>
          <ac:spMkLst>
            <pc:docMk/>
            <pc:sldMk cId="2798394297" sldId="324"/>
            <ac:spMk id="127" creationId="{02B0060A-267C-5F66-3389-686B69614390}"/>
          </ac:spMkLst>
        </pc:spChg>
      </pc:sldChg>
      <pc:sldChg chg="add del">
        <pc:chgData name="Khattab, Sherif" userId="c83b1e15-36f3-4f46-aceb-05aac24c545e" providerId="ADAL" clId="{EC3A7DAF-144E-AA48-9C3F-6DD974F2A1B1}" dt="2023-11-22T16:09:09.928" v="3396"/>
        <pc:sldMkLst>
          <pc:docMk/>
          <pc:sldMk cId="2256382704" sldId="325"/>
        </pc:sldMkLst>
      </pc:sldChg>
      <pc:sldChg chg="addSp modSp add mod">
        <pc:chgData name="Khattab, Sherif" userId="c83b1e15-36f3-4f46-aceb-05aac24c545e" providerId="ADAL" clId="{EC3A7DAF-144E-AA48-9C3F-6DD974F2A1B1}" dt="2023-11-22T16:18:41.824" v="3744" actId="20577"/>
        <pc:sldMkLst>
          <pc:docMk/>
          <pc:sldMk cId="4242094636" sldId="325"/>
        </pc:sldMkLst>
        <pc:spChg chg="mod">
          <ac:chgData name="Khattab, Sherif" userId="c83b1e15-36f3-4f46-aceb-05aac24c545e" providerId="ADAL" clId="{EC3A7DAF-144E-AA48-9C3F-6DD974F2A1B1}" dt="2023-11-22T16:10:17.400" v="3422" actId="20577"/>
          <ac:spMkLst>
            <pc:docMk/>
            <pc:sldMk cId="4242094636" sldId="325"/>
            <ac:spMk id="2" creationId="{862B45CA-B15B-3B15-E1E6-84D5A2E0F83A}"/>
          </ac:spMkLst>
        </pc:spChg>
        <pc:spChg chg="mod">
          <ac:chgData name="Khattab, Sherif" userId="c83b1e15-36f3-4f46-aceb-05aac24c545e" providerId="ADAL" clId="{EC3A7DAF-144E-AA48-9C3F-6DD974F2A1B1}" dt="2023-11-22T16:09:17.870" v="3398" actId="207"/>
          <ac:spMkLst>
            <pc:docMk/>
            <pc:sldMk cId="4242094636" sldId="325"/>
            <ac:spMk id="5" creationId="{8533C2A8-2298-020C-FF5E-5ABC96C9AB68}"/>
          </ac:spMkLst>
        </pc:spChg>
        <pc:spChg chg="mod">
          <ac:chgData name="Khattab, Sherif" userId="c83b1e15-36f3-4f46-aceb-05aac24c545e" providerId="ADAL" clId="{EC3A7DAF-144E-AA48-9C3F-6DD974F2A1B1}" dt="2023-11-22T16:18:41.824" v="3744" actId="20577"/>
          <ac:spMkLst>
            <pc:docMk/>
            <pc:sldMk cId="4242094636" sldId="325"/>
            <ac:spMk id="6" creationId="{AAED8B20-92F4-272B-2D39-341A9E7B03A3}"/>
          </ac:spMkLst>
        </pc:spChg>
        <pc:spChg chg="mod">
          <ac:chgData name="Khattab, Sherif" userId="c83b1e15-36f3-4f46-aceb-05aac24c545e" providerId="ADAL" clId="{EC3A7DAF-144E-AA48-9C3F-6DD974F2A1B1}" dt="2023-11-22T16:10:24.638" v="3423"/>
          <ac:spMkLst>
            <pc:docMk/>
            <pc:sldMk cId="4242094636" sldId="325"/>
            <ac:spMk id="13" creationId="{0A8D4B0D-45A0-4977-D8E9-51EF3AF7BBD7}"/>
          </ac:spMkLst>
        </pc:spChg>
        <pc:spChg chg="mod">
          <ac:chgData name="Khattab, Sherif" userId="c83b1e15-36f3-4f46-aceb-05aac24c545e" providerId="ADAL" clId="{EC3A7DAF-144E-AA48-9C3F-6DD974F2A1B1}" dt="2023-11-22T16:10:24.638" v="3423"/>
          <ac:spMkLst>
            <pc:docMk/>
            <pc:sldMk cId="4242094636" sldId="325"/>
            <ac:spMk id="14" creationId="{A0BFABBE-AADF-E33D-1A64-F02B83182CB2}"/>
          </ac:spMkLst>
        </pc:spChg>
        <pc:spChg chg="mod">
          <ac:chgData name="Khattab, Sherif" userId="c83b1e15-36f3-4f46-aceb-05aac24c545e" providerId="ADAL" clId="{EC3A7DAF-144E-AA48-9C3F-6DD974F2A1B1}" dt="2023-11-22T16:10:33.750" v="3426" actId="113"/>
          <ac:spMkLst>
            <pc:docMk/>
            <pc:sldMk cId="4242094636" sldId="325"/>
            <ac:spMk id="16" creationId="{42845C2B-81A9-B170-4E5E-FF86FFDF457B}"/>
          </ac:spMkLst>
        </pc:spChg>
        <pc:spChg chg="mod">
          <ac:chgData name="Khattab, Sherif" userId="c83b1e15-36f3-4f46-aceb-05aac24c545e" providerId="ADAL" clId="{EC3A7DAF-144E-AA48-9C3F-6DD974F2A1B1}" dt="2023-11-22T16:10:24.638" v="3423"/>
          <ac:spMkLst>
            <pc:docMk/>
            <pc:sldMk cId="4242094636" sldId="325"/>
            <ac:spMk id="17" creationId="{DD8F192B-B32F-0114-25F6-2CE304D9D076}"/>
          </ac:spMkLst>
        </pc:spChg>
        <pc:spChg chg="mod">
          <ac:chgData name="Khattab, Sherif" userId="c83b1e15-36f3-4f46-aceb-05aac24c545e" providerId="ADAL" clId="{EC3A7DAF-144E-AA48-9C3F-6DD974F2A1B1}" dt="2023-11-22T16:10:44.898" v="3431" actId="20577"/>
          <ac:spMkLst>
            <pc:docMk/>
            <pc:sldMk cId="4242094636" sldId="325"/>
            <ac:spMk id="124" creationId="{E59952C5-32EF-C8AB-B3CF-E757983A6015}"/>
          </ac:spMkLst>
        </pc:spChg>
        <pc:spChg chg="mod">
          <ac:chgData name="Khattab, Sherif" userId="c83b1e15-36f3-4f46-aceb-05aac24c545e" providerId="ADAL" clId="{EC3A7DAF-144E-AA48-9C3F-6DD974F2A1B1}" dt="2023-11-22T16:10:47.965" v="3438" actId="313"/>
          <ac:spMkLst>
            <pc:docMk/>
            <pc:sldMk cId="4242094636" sldId="325"/>
            <ac:spMk id="125" creationId="{1932C214-0A9B-B4CA-DA19-CAD5404D10CE}"/>
          </ac:spMkLst>
        </pc:spChg>
        <pc:spChg chg="mod">
          <ac:chgData name="Khattab, Sherif" userId="c83b1e15-36f3-4f46-aceb-05aac24c545e" providerId="ADAL" clId="{EC3A7DAF-144E-AA48-9C3F-6DD974F2A1B1}" dt="2023-11-22T16:10:40.034" v="3429" actId="20577"/>
          <ac:spMkLst>
            <pc:docMk/>
            <pc:sldMk cId="4242094636" sldId="325"/>
            <ac:spMk id="127" creationId="{02B0060A-267C-5F66-3389-686B69614390}"/>
          </ac:spMkLst>
        </pc:spChg>
        <pc:grpChg chg="add mod">
          <ac:chgData name="Khattab, Sherif" userId="c83b1e15-36f3-4f46-aceb-05aac24c545e" providerId="ADAL" clId="{EC3A7DAF-144E-AA48-9C3F-6DD974F2A1B1}" dt="2023-11-22T16:10:29.199" v="3424" actId="1076"/>
          <ac:grpSpMkLst>
            <pc:docMk/>
            <pc:sldMk cId="4242094636" sldId="325"/>
            <ac:grpSpMk id="4" creationId="{9B62CF13-7A91-FBF0-5FC6-3D2700AD15DE}"/>
          </ac:grpSpMkLst>
        </pc:grpChg>
        <pc:graphicFrameChg chg="modGraphic">
          <ac:chgData name="Khattab, Sherif" userId="c83b1e15-36f3-4f46-aceb-05aac24c545e" providerId="ADAL" clId="{EC3A7DAF-144E-AA48-9C3F-6DD974F2A1B1}" dt="2023-11-22T16:09:55.792" v="3415" actId="20577"/>
          <ac:graphicFrameMkLst>
            <pc:docMk/>
            <pc:sldMk cId="4242094636" sldId="325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6:10:24.638" v="3423"/>
          <ac:cxnSpMkLst>
            <pc:docMk/>
            <pc:sldMk cId="4242094636" sldId="325"/>
            <ac:cxnSpMk id="15" creationId="{020BC084-08C3-8F0D-400B-D6DEF51C6429}"/>
          </ac:cxnSpMkLst>
        </pc:cxnChg>
      </pc:sldChg>
      <pc:sldChg chg="add del">
        <pc:chgData name="Khattab, Sherif" userId="c83b1e15-36f3-4f46-aceb-05aac24c545e" providerId="ADAL" clId="{EC3A7DAF-144E-AA48-9C3F-6DD974F2A1B1}" dt="2023-11-22T16:14:12.888" v="3666"/>
        <pc:sldMkLst>
          <pc:docMk/>
          <pc:sldMk cId="1147678071" sldId="326"/>
        </pc:sldMkLst>
      </pc:sldChg>
      <pc:sldChg chg="addSp modSp add mod">
        <pc:chgData name="Khattab, Sherif" userId="c83b1e15-36f3-4f46-aceb-05aac24c545e" providerId="ADAL" clId="{EC3A7DAF-144E-AA48-9C3F-6DD974F2A1B1}" dt="2023-11-22T16:18:52.828" v="3752" actId="20577"/>
        <pc:sldMkLst>
          <pc:docMk/>
          <pc:sldMk cId="3079239207" sldId="326"/>
        </pc:sldMkLst>
        <pc:spChg chg="mod">
          <ac:chgData name="Khattab, Sherif" userId="c83b1e15-36f3-4f46-aceb-05aac24c545e" providerId="ADAL" clId="{EC3A7DAF-144E-AA48-9C3F-6DD974F2A1B1}" dt="2023-11-22T16:15:01.956" v="3680" actId="20577"/>
          <ac:spMkLst>
            <pc:docMk/>
            <pc:sldMk cId="3079239207" sldId="326"/>
            <ac:spMk id="2" creationId="{862B45CA-B15B-3B15-E1E6-84D5A2E0F83A}"/>
          </ac:spMkLst>
        </pc:spChg>
        <pc:spChg chg="mod">
          <ac:chgData name="Khattab, Sherif" userId="c83b1e15-36f3-4f46-aceb-05aac24c545e" providerId="ADAL" clId="{EC3A7DAF-144E-AA48-9C3F-6DD974F2A1B1}" dt="2023-11-22T16:14:27.788" v="3669" actId="207"/>
          <ac:spMkLst>
            <pc:docMk/>
            <pc:sldMk cId="3079239207" sldId="326"/>
            <ac:spMk id="5" creationId="{8533C2A8-2298-020C-FF5E-5ABC96C9AB68}"/>
          </ac:spMkLst>
        </pc:spChg>
        <pc:spChg chg="mod">
          <ac:chgData name="Khattab, Sherif" userId="c83b1e15-36f3-4f46-aceb-05aac24c545e" providerId="ADAL" clId="{EC3A7DAF-144E-AA48-9C3F-6DD974F2A1B1}" dt="2023-11-22T16:18:52.828" v="3752" actId="20577"/>
          <ac:spMkLst>
            <pc:docMk/>
            <pc:sldMk cId="3079239207" sldId="326"/>
            <ac:spMk id="6" creationId="{AAED8B20-92F4-272B-2D39-341A9E7B03A3}"/>
          </ac:spMkLst>
        </pc:spChg>
        <pc:spChg chg="mod">
          <ac:chgData name="Khattab, Sherif" userId="c83b1e15-36f3-4f46-aceb-05aac24c545e" providerId="ADAL" clId="{EC3A7DAF-144E-AA48-9C3F-6DD974F2A1B1}" dt="2023-11-22T16:15:47.764" v="3689" actId="20577"/>
          <ac:spMkLst>
            <pc:docMk/>
            <pc:sldMk cId="3079239207" sldId="326"/>
            <ac:spMk id="19" creationId="{BAD9017F-CCBF-6F32-366B-05C9B764F1F8}"/>
          </ac:spMkLst>
        </pc:spChg>
        <pc:spChg chg="mod">
          <ac:chgData name="Khattab, Sherif" userId="c83b1e15-36f3-4f46-aceb-05aac24c545e" providerId="ADAL" clId="{EC3A7DAF-144E-AA48-9C3F-6DD974F2A1B1}" dt="2023-11-22T16:15:52.801" v="3697" actId="20577"/>
          <ac:spMkLst>
            <pc:docMk/>
            <pc:sldMk cId="3079239207" sldId="326"/>
            <ac:spMk id="20" creationId="{4607BE53-6DA5-557A-F950-7D5CE7ECA000}"/>
          </ac:spMkLst>
        </pc:spChg>
        <pc:spChg chg="mod">
          <ac:chgData name="Khattab, Sherif" userId="c83b1e15-36f3-4f46-aceb-05aac24c545e" providerId="ADAL" clId="{EC3A7DAF-144E-AA48-9C3F-6DD974F2A1B1}" dt="2023-11-22T16:15:28.231" v="3681"/>
          <ac:spMkLst>
            <pc:docMk/>
            <pc:sldMk cId="3079239207" sldId="326"/>
            <ac:spMk id="22" creationId="{252824F1-278C-1688-48AC-CDD88A51F2F4}"/>
          </ac:spMkLst>
        </pc:spChg>
        <pc:spChg chg="mod">
          <ac:chgData name="Khattab, Sherif" userId="c83b1e15-36f3-4f46-aceb-05aac24c545e" providerId="ADAL" clId="{EC3A7DAF-144E-AA48-9C3F-6DD974F2A1B1}" dt="2023-11-22T16:15:28.231" v="3681"/>
          <ac:spMkLst>
            <pc:docMk/>
            <pc:sldMk cId="3079239207" sldId="326"/>
            <ac:spMk id="23" creationId="{87C35D8E-E300-6AAE-D8E1-CFDCC0E50C2B}"/>
          </ac:spMkLst>
        </pc:spChg>
        <pc:spChg chg="mod">
          <ac:chgData name="Khattab, Sherif" userId="c83b1e15-36f3-4f46-aceb-05aac24c545e" providerId="ADAL" clId="{EC3A7DAF-144E-AA48-9C3F-6DD974F2A1B1}" dt="2023-11-22T16:15:40.177" v="3684" actId="20577"/>
          <ac:spMkLst>
            <pc:docMk/>
            <pc:sldMk cId="3079239207" sldId="326"/>
            <ac:spMk id="87" creationId="{99FE7331-9069-0341-EFFA-E2E8836B3C3C}"/>
          </ac:spMkLst>
        </pc:spChg>
        <pc:grpChg chg="add mod">
          <ac:chgData name="Khattab, Sherif" userId="c83b1e15-36f3-4f46-aceb-05aac24c545e" providerId="ADAL" clId="{EC3A7DAF-144E-AA48-9C3F-6DD974F2A1B1}" dt="2023-11-22T16:15:32.221" v="3682" actId="1076"/>
          <ac:grpSpMkLst>
            <pc:docMk/>
            <pc:sldMk cId="3079239207" sldId="326"/>
            <ac:grpSpMk id="18" creationId="{7A64739B-5353-700F-BABE-81906B52C785}"/>
          </ac:grpSpMkLst>
        </pc:grpChg>
        <pc:graphicFrameChg chg="modGraphic">
          <ac:chgData name="Khattab, Sherif" userId="c83b1e15-36f3-4f46-aceb-05aac24c545e" providerId="ADAL" clId="{EC3A7DAF-144E-AA48-9C3F-6DD974F2A1B1}" dt="2023-11-22T16:14:36.585" v="3671" actId="20577"/>
          <ac:graphicFrameMkLst>
            <pc:docMk/>
            <pc:sldMk cId="3079239207" sldId="326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6:15:36.844" v="3683" actId="14100"/>
          <ac:cxnSpMkLst>
            <pc:docMk/>
            <pc:sldMk cId="3079239207" sldId="326"/>
            <ac:cxnSpMk id="21" creationId="{C6DCBA15-7A32-2F9E-5964-4F6A96E15CF4}"/>
          </ac:cxnSpMkLst>
        </pc:cxnChg>
      </pc:sldChg>
      <pc:sldChg chg="addSp modSp add mod">
        <pc:chgData name="Khattab, Sherif" userId="c83b1e15-36f3-4f46-aceb-05aac24c545e" providerId="ADAL" clId="{EC3A7DAF-144E-AA48-9C3F-6DD974F2A1B1}" dt="2023-11-22T16:20:59.687" v="3777" actId="20577"/>
        <pc:sldMkLst>
          <pc:docMk/>
          <pc:sldMk cId="630650781" sldId="327"/>
        </pc:sldMkLst>
        <pc:spChg chg="mod">
          <ac:chgData name="Khattab, Sherif" userId="c83b1e15-36f3-4f46-aceb-05aac24c545e" providerId="ADAL" clId="{EC3A7DAF-144E-AA48-9C3F-6DD974F2A1B1}" dt="2023-11-22T16:16:47.203" v="3710" actId="20577"/>
          <ac:spMkLst>
            <pc:docMk/>
            <pc:sldMk cId="630650781" sldId="327"/>
            <ac:spMk id="2" creationId="{862B45CA-B15B-3B15-E1E6-84D5A2E0F83A}"/>
          </ac:spMkLst>
        </pc:spChg>
        <pc:spChg chg="mod">
          <ac:chgData name="Khattab, Sherif" userId="c83b1e15-36f3-4f46-aceb-05aac24c545e" providerId="ADAL" clId="{EC3A7DAF-144E-AA48-9C3F-6DD974F2A1B1}" dt="2023-11-22T16:16:18.459" v="3701" actId="207"/>
          <ac:spMkLst>
            <pc:docMk/>
            <pc:sldMk cId="630650781" sldId="327"/>
            <ac:spMk id="5" creationId="{8533C2A8-2298-020C-FF5E-5ABC96C9AB68}"/>
          </ac:spMkLst>
        </pc:spChg>
        <pc:spChg chg="mod">
          <ac:chgData name="Khattab, Sherif" userId="c83b1e15-36f3-4f46-aceb-05aac24c545e" providerId="ADAL" clId="{EC3A7DAF-144E-AA48-9C3F-6DD974F2A1B1}" dt="2023-11-22T16:19:02.548" v="3759" actId="20577"/>
          <ac:spMkLst>
            <pc:docMk/>
            <pc:sldMk cId="630650781" sldId="327"/>
            <ac:spMk id="6" creationId="{AAED8B20-92F4-272B-2D39-341A9E7B03A3}"/>
          </ac:spMkLst>
        </pc:spChg>
        <pc:spChg chg="mod">
          <ac:chgData name="Khattab, Sherif" userId="c83b1e15-36f3-4f46-aceb-05aac24c545e" providerId="ADAL" clId="{EC3A7DAF-144E-AA48-9C3F-6DD974F2A1B1}" dt="2023-11-22T16:20:42.786" v="3769" actId="20577"/>
          <ac:spMkLst>
            <pc:docMk/>
            <pc:sldMk cId="630650781" sldId="327"/>
            <ac:spMk id="25" creationId="{F6F8AECA-D27C-7468-EA68-EE2175905565}"/>
          </ac:spMkLst>
        </pc:spChg>
        <pc:spChg chg="mod">
          <ac:chgData name="Khattab, Sherif" userId="c83b1e15-36f3-4f46-aceb-05aac24c545e" providerId="ADAL" clId="{EC3A7DAF-144E-AA48-9C3F-6DD974F2A1B1}" dt="2023-11-22T16:20:46.783" v="3775" actId="20577"/>
          <ac:spMkLst>
            <pc:docMk/>
            <pc:sldMk cId="630650781" sldId="327"/>
            <ac:spMk id="26" creationId="{45B17842-4A09-2746-3614-4AD803F84257}"/>
          </ac:spMkLst>
        </pc:spChg>
        <pc:spChg chg="mod">
          <ac:chgData name="Khattab, Sherif" userId="c83b1e15-36f3-4f46-aceb-05aac24c545e" providerId="ADAL" clId="{EC3A7DAF-144E-AA48-9C3F-6DD974F2A1B1}" dt="2023-11-22T16:20:34.417" v="3763"/>
          <ac:spMkLst>
            <pc:docMk/>
            <pc:sldMk cId="630650781" sldId="327"/>
            <ac:spMk id="28" creationId="{BFC19D6A-583F-F559-BA39-CEFB1EADE06E}"/>
          </ac:spMkLst>
        </pc:spChg>
        <pc:spChg chg="mod">
          <ac:chgData name="Khattab, Sherif" userId="c83b1e15-36f3-4f46-aceb-05aac24c545e" providerId="ADAL" clId="{EC3A7DAF-144E-AA48-9C3F-6DD974F2A1B1}" dt="2023-11-22T16:20:34.417" v="3763"/>
          <ac:spMkLst>
            <pc:docMk/>
            <pc:sldMk cId="630650781" sldId="327"/>
            <ac:spMk id="29" creationId="{442A924D-789F-5EAA-767C-7F47EDF21753}"/>
          </ac:spMkLst>
        </pc:spChg>
        <pc:spChg chg="mod">
          <ac:chgData name="Khattab, Sherif" userId="c83b1e15-36f3-4f46-aceb-05aac24c545e" providerId="ADAL" clId="{EC3A7DAF-144E-AA48-9C3F-6DD974F2A1B1}" dt="2023-11-22T16:20:59.687" v="3777" actId="20577"/>
          <ac:spMkLst>
            <pc:docMk/>
            <pc:sldMk cId="630650781" sldId="327"/>
            <ac:spMk id="67" creationId="{D0154317-3F32-3300-2F6A-66FED7FB5CF7}"/>
          </ac:spMkLst>
        </pc:spChg>
        <pc:grpChg chg="add mod">
          <ac:chgData name="Khattab, Sherif" userId="c83b1e15-36f3-4f46-aceb-05aac24c545e" providerId="ADAL" clId="{EC3A7DAF-144E-AA48-9C3F-6DD974F2A1B1}" dt="2023-11-22T16:20:38.992" v="3764" actId="1076"/>
          <ac:grpSpMkLst>
            <pc:docMk/>
            <pc:sldMk cId="630650781" sldId="327"/>
            <ac:grpSpMk id="24" creationId="{E7621472-73F3-3D9A-45D0-FE7F758B24C3}"/>
          </ac:grpSpMkLst>
        </pc:grpChg>
        <pc:graphicFrameChg chg="modGraphic">
          <ac:chgData name="Khattab, Sherif" userId="c83b1e15-36f3-4f46-aceb-05aac24c545e" providerId="ADAL" clId="{EC3A7DAF-144E-AA48-9C3F-6DD974F2A1B1}" dt="2023-11-22T16:16:29.793" v="3703" actId="20577"/>
          <ac:graphicFrameMkLst>
            <pc:docMk/>
            <pc:sldMk cId="630650781" sldId="327"/>
            <ac:graphicFrameMk id="3" creationId="{0B982FFF-D5A6-222B-EA04-92F36E9C0307}"/>
          </ac:graphicFrameMkLst>
        </pc:graphicFrameChg>
        <pc:cxnChg chg="mod">
          <ac:chgData name="Khattab, Sherif" userId="c83b1e15-36f3-4f46-aceb-05aac24c545e" providerId="ADAL" clId="{EC3A7DAF-144E-AA48-9C3F-6DD974F2A1B1}" dt="2023-11-22T16:20:56.254" v="3776" actId="14100"/>
          <ac:cxnSpMkLst>
            <pc:docMk/>
            <pc:sldMk cId="630650781" sldId="327"/>
            <ac:cxnSpMk id="27" creationId="{0C93CFA3-3356-095A-E158-0E752B349CFD}"/>
          </ac:cxnSpMkLst>
        </pc:cxnChg>
      </pc:sldChg>
      <pc:sldChg chg="add del">
        <pc:chgData name="Khattab, Sherif" userId="c83b1e15-36f3-4f46-aceb-05aac24c545e" providerId="ADAL" clId="{EC3A7DAF-144E-AA48-9C3F-6DD974F2A1B1}" dt="2023-11-22T16:16:13.991" v="3699"/>
        <pc:sldMkLst>
          <pc:docMk/>
          <pc:sldMk cId="2621372395" sldId="327"/>
        </pc:sldMkLst>
      </pc:sldChg>
      <pc:sldChg chg="modSp add del mod ord">
        <pc:chgData name="Khattab, Sherif" userId="c83b1e15-36f3-4f46-aceb-05aac24c545e" providerId="ADAL" clId="{EC3A7DAF-144E-AA48-9C3F-6DD974F2A1B1}" dt="2023-11-22T16:19:55.229" v="3761" actId="2696"/>
        <pc:sldMkLst>
          <pc:docMk/>
          <pc:sldMk cId="3299472955" sldId="328"/>
        </pc:sldMkLst>
        <pc:spChg chg="mod">
          <ac:chgData name="Khattab, Sherif" userId="c83b1e15-36f3-4f46-aceb-05aac24c545e" providerId="ADAL" clId="{EC3A7DAF-144E-AA48-9C3F-6DD974F2A1B1}" dt="2023-11-22T16:17:58.203" v="3735" actId="20577"/>
          <ac:spMkLst>
            <pc:docMk/>
            <pc:sldMk cId="3299472955" sldId="328"/>
            <ac:spMk id="6" creationId="{AAED8B20-92F4-272B-2D39-341A9E7B03A3}"/>
          </ac:spMkLst>
        </pc:spChg>
      </pc:sldChg>
      <pc:sldChg chg="modSp add del mod">
        <pc:chgData name="Khattab, Sherif" userId="c83b1e15-36f3-4f46-aceb-05aac24c545e" providerId="ADAL" clId="{EC3A7DAF-144E-AA48-9C3F-6DD974F2A1B1}" dt="2023-11-22T16:20:07.267" v="3762" actId="2696"/>
        <pc:sldMkLst>
          <pc:docMk/>
          <pc:sldMk cId="3491800083" sldId="329"/>
        </pc:sldMkLst>
        <pc:spChg chg="mod">
          <ac:chgData name="Khattab, Sherif" userId="c83b1e15-36f3-4f46-aceb-05aac24c545e" providerId="ADAL" clId="{EC3A7DAF-144E-AA48-9C3F-6DD974F2A1B1}" dt="2023-11-22T16:17:29.515" v="3718" actId="20577"/>
          <ac:spMkLst>
            <pc:docMk/>
            <pc:sldMk cId="3491800083" sldId="329"/>
            <ac:spMk id="2" creationId="{862B45CA-B15B-3B15-E1E6-84D5A2E0F83A}"/>
          </ac:spMkLst>
        </pc:spChg>
        <pc:spChg chg="mod">
          <ac:chgData name="Khattab, Sherif" userId="c83b1e15-36f3-4f46-aceb-05aac24c545e" providerId="ADAL" clId="{EC3A7DAF-144E-AA48-9C3F-6DD974F2A1B1}" dt="2023-11-22T16:17:21.802" v="3715" actId="207"/>
          <ac:spMkLst>
            <pc:docMk/>
            <pc:sldMk cId="3491800083" sldId="329"/>
            <ac:spMk id="5" creationId="{8533C2A8-2298-020C-FF5E-5ABC96C9AB68}"/>
          </ac:spMkLst>
        </pc:spChg>
        <pc:spChg chg="mod">
          <ac:chgData name="Khattab, Sherif" userId="c83b1e15-36f3-4f46-aceb-05aac24c545e" providerId="ADAL" clId="{EC3A7DAF-144E-AA48-9C3F-6DD974F2A1B1}" dt="2023-11-22T16:17:45.628" v="3727" actId="20577"/>
          <ac:spMkLst>
            <pc:docMk/>
            <pc:sldMk cId="3491800083" sldId="329"/>
            <ac:spMk id="6" creationId="{AAED8B20-92F4-272B-2D39-341A9E7B03A3}"/>
          </ac:spMkLst>
        </pc:spChg>
        <pc:graphicFrameChg chg="modGraphic">
          <ac:chgData name="Khattab, Sherif" userId="c83b1e15-36f3-4f46-aceb-05aac24c545e" providerId="ADAL" clId="{EC3A7DAF-144E-AA48-9C3F-6DD974F2A1B1}" dt="2023-11-22T16:17:37.574" v="3720" actId="20577"/>
          <ac:graphicFrameMkLst>
            <pc:docMk/>
            <pc:sldMk cId="3491800083" sldId="329"/>
            <ac:graphicFrameMk id="3" creationId="{0B982FFF-D5A6-222B-EA04-92F36E9C0307}"/>
          </ac:graphicFrameMkLst>
        </pc:graphicFrameChg>
      </pc:sldChg>
    </pc:docChg>
  </pc:docChgLst>
  <pc:docChgLst>
    <pc:chgData name="Khattab, Sherif" userId="c83b1e15-36f3-4f46-aceb-05aac24c545e" providerId="ADAL" clId="{920E056B-2AD2-4236-A425-DE7E31C0A17E}"/>
    <pc:docChg chg="undo custSel addSld delSld modSld sldOrd">
      <pc:chgData name="Khattab, Sherif" userId="c83b1e15-36f3-4f46-aceb-05aac24c545e" providerId="ADAL" clId="{920E056B-2AD2-4236-A425-DE7E31C0A17E}" dt="2022-09-30T18:00:08.923" v="3096"/>
      <pc:docMkLst>
        <pc:docMk/>
      </pc:docMkLst>
      <pc:sldChg chg="delSp modSp mod">
        <pc:chgData name="Khattab, Sherif" userId="c83b1e15-36f3-4f46-aceb-05aac24c545e" providerId="ADAL" clId="{920E056B-2AD2-4236-A425-DE7E31C0A17E}" dt="2022-09-30T17:57:05.744" v="2750" actId="478"/>
        <pc:sldMkLst>
          <pc:docMk/>
          <pc:sldMk cId="2324967578" sldId="256"/>
        </pc:sldMkLst>
        <pc:spChg chg="del mod topLvl">
          <ac:chgData name="Khattab, Sherif" userId="c83b1e15-36f3-4f46-aceb-05aac24c545e" providerId="ADAL" clId="{920E056B-2AD2-4236-A425-DE7E31C0A17E}" dt="2022-09-30T17:57:05.744" v="2750" actId="478"/>
          <ac:spMkLst>
            <pc:docMk/>
            <pc:sldMk cId="2324967578" sldId="256"/>
            <ac:spMk id="11" creationId="{4B87BF80-CDD4-874D-87B8-A4E3C3E181A2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19" creationId="{9DBAC25E-82C3-404D-8E7E-8B9C35F40C66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20" creationId="{717461E3-4136-40B4-907D-AA2984720325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21" creationId="{2B727B01-4069-4E3B-B0FE-EA193D36701C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22" creationId="{4A741173-0DBA-427B-982B-2CE99E63C69F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27" creationId="{4BFEDEF0-B658-4FC5-88DB-84B456420F3E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29" creationId="{B7A069C2-4125-43D1-A5A5-A84914305279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30" creationId="{0E792C30-09BA-4907-A421-52FEAE3D8909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31" creationId="{74B5D911-8C3F-4EA0-AA9F-351728257AE6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32" creationId="{11404B53-BCA5-4431-9012-4F20C5E2D4DE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33" creationId="{7FCF08B5-94DE-4D51-BCB7-5BA5344350DA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34" creationId="{ED49539D-B550-4823-949A-9386751896AF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36" creationId="{6CF8ED73-850F-41C6-A887-1C4299ABE00D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39" creationId="{E93815E3-1D6F-4DFC-B805-EC14581B5B83}"/>
          </ac:spMkLst>
        </pc:spChg>
        <pc:spChg chg="mod topLvl">
          <ac:chgData name="Khattab, Sherif" userId="c83b1e15-36f3-4f46-aceb-05aac24c545e" providerId="ADAL" clId="{920E056B-2AD2-4236-A425-DE7E31C0A17E}" dt="2022-09-30T17:56:52.651" v="2749" actId="165"/>
          <ac:spMkLst>
            <pc:docMk/>
            <pc:sldMk cId="2324967578" sldId="256"/>
            <ac:spMk id="43" creationId="{8FA55D8B-3FFE-4B17-8B35-8833D25951D0}"/>
          </ac:spMkLst>
        </pc:spChg>
        <pc:spChg chg="del mod topLvl">
          <ac:chgData name="Khattab, Sherif" userId="c83b1e15-36f3-4f46-aceb-05aac24c545e" providerId="ADAL" clId="{920E056B-2AD2-4236-A425-DE7E31C0A17E}" dt="2022-09-30T17:57:05.744" v="2750" actId="478"/>
          <ac:spMkLst>
            <pc:docMk/>
            <pc:sldMk cId="2324967578" sldId="256"/>
            <ac:spMk id="44" creationId="{DB0D4496-B9B7-5245-881A-36C76DA2423F}"/>
          </ac:spMkLst>
        </pc:spChg>
        <pc:spChg chg="del mod topLvl">
          <ac:chgData name="Khattab, Sherif" userId="c83b1e15-36f3-4f46-aceb-05aac24c545e" providerId="ADAL" clId="{920E056B-2AD2-4236-A425-DE7E31C0A17E}" dt="2022-09-30T17:57:05.744" v="2750" actId="478"/>
          <ac:spMkLst>
            <pc:docMk/>
            <pc:sldMk cId="2324967578" sldId="256"/>
            <ac:spMk id="57" creationId="{961C5E5A-41D9-4739-AAEB-2708970570FD}"/>
          </ac:spMkLst>
        </pc:spChg>
        <pc:spChg chg="del mod topLvl">
          <ac:chgData name="Khattab, Sherif" userId="c83b1e15-36f3-4f46-aceb-05aac24c545e" providerId="ADAL" clId="{920E056B-2AD2-4236-A425-DE7E31C0A17E}" dt="2022-09-30T17:57:05.744" v="2750" actId="478"/>
          <ac:spMkLst>
            <pc:docMk/>
            <pc:sldMk cId="2324967578" sldId="256"/>
            <ac:spMk id="58" creationId="{11B2A890-6494-49D0-AB28-01688ACE251C}"/>
          </ac:spMkLst>
        </pc:spChg>
        <pc:spChg chg="del mod topLvl">
          <ac:chgData name="Khattab, Sherif" userId="c83b1e15-36f3-4f46-aceb-05aac24c545e" providerId="ADAL" clId="{920E056B-2AD2-4236-A425-DE7E31C0A17E}" dt="2022-09-30T17:57:05.744" v="2750" actId="478"/>
          <ac:spMkLst>
            <pc:docMk/>
            <pc:sldMk cId="2324967578" sldId="256"/>
            <ac:spMk id="59" creationId="{233AAA57-7884-4588-A0A5-BDFBC0D32131}"/>
          </ac:spMkLst>
        </pc:spChg>
        <pc:spChg chg="del mod topLvl">
          <ac:chgData name="Khattab, Sherif" userId="c83b1e15-36f3-4f46-aceb-05aac24c545e" providerId="ADAL" clId="{920E056B-2AD2-4236-A425-DE7E31C0A17E}" dt="2022-09-30T17:57:05.744" v="2750" actId="478"/>
          <ac:spMkLst>
            <pc:docMk/>
            <pc:sldMk cId="2324967578" sldId="256"/>
            <ac:spMk id="60" creationId="{D69B182C-78A8-46BA-9F33-E3F943B28728}"/>
          </ac:spMkLst>
        </pc:spChg>
        <pc:spChg chg="del mod topLvl">
          <ac:chgData name="Khattab, Sherif" userId="c83b1e15-36f3-4f46-aceb-05aac24c545e" providerId="ADAL" clId="{920E056B-2AD2-4236-A425-DE7E31C0A17E}" dt="2022-09-30T17:57:05.744" v="2750" actId="478"/>
          <ac:spMkLst>
            <pc:docMk/>
            <pc:sldMk cId="2324967578" sldId="256"/>
            <ac:spMk id="61" creationId="{9E561034-83B7-4ADC-9F7A-AA6815E6634F}"/>
          </ac:spMkLst>
        </pc:spChg>
        <pc:grpChg chg="del">
          <ac:chgData name="Khattab, Sherif" userId="c83b1e15-36f3-4f46-aceb-05aac24c545e" providerId="ADAL" clId="{920E056B-2AD2-4236-A425-DE7E31C0A17E}" dt="2022-09-30T17:56:52.651" v="2749" actId="165"/>
          <ac:grpSpMkLst>
            <pc:docMk/>
            <pc:sldMk cId="2324967578" sldId="256"/>
            <ac:grpSpMk id="18" creationId="{A07591B6-3DDA-AB46-81BE-F6914CA980F1}"/>
          </ac:grpSpMkLst>
        </pc:grpChg>
        <pc:cxnChg chg="del mod topLvl">
          <ac:chgData name="Khattab, Sherif" userId="c83b1e15-36f3-4f46-aceb-05aac24c545e" providerId="ADAL" clId="{920E056B-2AD2-4236-A425-DE7E31C0A17E}" dt="2022-09-30T17:57:05.744" v="2750" actId="478"/>
          <ac:cxnSpMkLst>
            <pc:docMk/>
            <pc:sldMk cId="2324967578" sldId="256"/>
            <ac:cxnSpMk id="4" creationId="{8E103293-14FD-DC43-BDD3-543963BB2565}"/>
          </ac:cxnSpMkLst>
        </pc:cxnChg>
        <pc:cxnChg chg="del mod topLvl">
          <ac:chgData name="Khattab, Sherif" userId="c83b1e15-36f3-4f46-aceb-05aac24c545e" providerId="ADAL" clId="{920E056B-2AD2-4236-A425-DE7E31C0A17E}" dt="2022-09-30T17:57:05.744" v="2750" actId="478"/>
          <ac:cxnSpMkLst>
            <pc:docMk/>
            <pc:sldMk cId="2324967578" sldId="256"/>
            <ac:cxnSpMk id="37" creationId="{F3FE63A9-65BE-984D-A064-53A0DCB4FCDB}"/>
          </ac:cxnSpMkLst>
        </pc:cxnChg>
        <pc:cxnChg chg="mod topLvl">
          <ac:chgData name="Khattab, Sherif" userId="c83b1e15-36f3-4f46-aceb-05aac24c545e" providerId="ADAL" clId="{920E056B-2AD2-4236-A425-DE7E31C0A17E}" dt="2022-09-30T17:56:52.651" v="2749" actId="165"/>
          <ac:cxnSpMkLst>
            <pc:docMk/>
            <pc:sldMk cId="2324967578" sldId="256"/>
            <ac:cxnSpMk id="38" creationId="{B9D9B2E9-40E8-4D97-965D-224A7ABCA25B}"/>
          </ac:cxnSpMkLst>
        </pc:cxnChg>
        <pc:cxnChg chg="mod topLvl">
          <ac:chgData name="Khattab, Sherif" userId="c83b1e15-36f3-4f46-aceb-05aac24c545e" providerId="ADAL" clId="{920E056B-2AD2-4236-A425-DE7E31C0A17E}" dt="2022-09-30T17:56:52.651" v="2749" actId="165"/>
          <ac:cxnSpMkLst>
            <pc:docMk/>
            <pc:sldMk cId="2324967578" sldId="256"/>
            <ac:cxnSpMk id="42" creationId="{53D4F675-6EE9-4A0D-A1D8-6788DF7E1979}"/>
          </ac:cxnSpMkLst>
        </pc:cxnChg>
        <pc:cxnChg chg="del mod topLvl">
          <ac:chgData name="Khattab, Sherif" userId="c83b1e15-36f3-4f46-aceb-05aac24c545e" providerId="ADAL" clId="{920E056B-2AD2-4236-A425-DE7E31C0A17E}" dt="2022-09-30T17:57:05.744" v="2750" actId="478"/>
          <ac:cxnSpMkLst>
            <pc:docMk/>
            <pc:sldMk cId="2324967578" sldId="256"/>
            <ac:cxnSpMk id="48" creationId="{A5EDD45F-9A4A-455B-9211-10789A501452}"/>
          </ac:cxnSpMkLst>
        </pc:cxnChg>
        <pc:cxnChg chg="del mod topLvl">
          <ac:chgData name="Khattab, Sherif" userId="c83b1e15-36f3-4f46-aceb-05aac24c545e" providerId="ADAL" clId="{920E056B-2AD2-4236-A425-DE7E31C0A17E}" dt="2022-09-30T17:57:05.744" v="2750" actId="478"/>
          <ac:cxnSpMkLst>
            <pc:docMk/>
            <pc:sldMk cId="2324967578" sldId="256"/>
            <ac:cxnSpMk id="51" creationId="{76E62ECD-D8BD-4B54-BE36-F8931406AFFB}"/>
          </ac:cxnSpMkLst>
        </pc:cxnChg>
        <pc:cxnChg chg="del mod topLvl">
          <ac:chgData name="Khattab, Sherif" userId="c83b1e15-36f3-4f46-aceb-05aac24c545e" providerId="ADAL" clId="{920E056B-2AD2-4236-A425-DE7E31C0A17E}" dt="2022-09-30T17:57:05.744" v="2750" actId="478"/>
          <ac:cxnSpMkLst>
            <pc:docMk/>
            <pc:sldMk cId="2324967578" sldId="256"/>
            <ac:cxnSpMk id="54" creationId="{25B6B9BF-26D9-496B-8757-A96AAD10ED8F}"/>
          </ac:cxnSpMkLst>
        </pc:cxnChg>
      </pc:sldChg>
      <pc:sldChg chg="ord">
        <pc:chgData name="Khattab, Sherif" userId="c83b1e15-36f3-4f46-aceb-05aac24c545e" providerId="ADAL" clId="{920E056B-2AD2-4236-A425-DE7E31C0A17E}" dt="2022-09-30T17:40:00.653" v="1616" actId="20578"/>
        <pc:sldMkLst>
          <pc:docMk/>
          <pc:sldMk cId="3469680165" sldId="259"/>
        </pc:sldMkLst>
      </pc:sldChg>
      <pc:sldChg chg="addSp modSp mod ord modAnim chgLayout">
        <pc:chgData name="Khattab, Sherif" userId="c83b1e15-36f3-4f46-aceb-05aac24c545e" providerId="ADAL" clId="{920E056B-2AD2-4236-A425-DE7E31C0A17E}" dt="2022-09-30T17:43:38.694" v="1942"/>
        <pc:sldMkLst>
          <pc:docMk/>
          <pc:sldMk cId="1252816909" sldId="260"/>
        </pc:sldMkLst>
        <pc:spChg chg="add mod ord">
          <ac:chgData name="Khattab, Sherif" userId="c83b1e15-36f3-4f46-aceb-05aac24c545e" providerId="ADAL" clId="{920E056B-2AD2-4236-A425-DE7E31C0A17E}" dt="2022-09-30T17:43:15.379" v="1938" actId="20577"/>
          <ac:spMkLst>
            <pc:docMk/>
            <pc:sldMk cId="1252816909" sldId="260"/>
            <ac:spMk id="2" creationId="{D352A783-ED23-CEF6-A699-699C23F31DA7}"/>
          </ac:spMkLst>
        </pc:spChg>
        <pc:spChg chg="mod ord">
          <ac:chgData name="Khattab, Sherif" userId="c83b1e15-36f3-4f46-aceb-05aac24c545e" providerId="ADAL" clId="{920E056B-2AD2-4236-A425-DE7E31C0A17E}" dt="2022-09-30T17:42:28.111" v="1785" actId="700"/>
          <ac:spMkLst>
            <pc:docMk/>
            <pc:sldMk cId="1252816909" sldId="260"/>
            <ac:spMk id="5" creationId="{6826025E-88E1-7D48-A59B-5CD7283C746C}"/>
          </ac:spMkLst>
        </pc:spChg>
        <pc:graphicFrameChg chg="mod modGraphic">
          <ac:chgData name="Khattab, Sherif" userId="c83b1e15-36f3-4f46-aceb-05aac24c545e" providerId="ADAL" clId="{920E056B-2AD2-4236-A425-DE7E31C0A17E}" dt="2022-09-30T17:43:20.279" v="1939" actId="1076"/>
          <ac:graphicFrameMkLst>
            <pc:docMk/>
            <pc:sldMk cId="1252816909" sldId="260"/>
            <ac:graphicFrameMk id="4" creationId="{0A15925B-8659-E74A-B49E-E2F54D88B96D}"/>
          </ac:graphicFrameMkLst>
        </pc:graphicFrameChg>
      </pc:sldChg>
      <pc:sldChg chg="modSp new mod">
        <pc:chgData name="Khattab, Sherif" userId="c83b1e15-36f3-4f46-aceb-05aac24c545e" providerId="ADAL" clId="{920E056B-2AD2-4236-A425-DE7E31C0A17E}" dt="2022-09-30T17:30:21.851" v="73" actId="20577"/>
        <pc:sldMkLst>
          <pc:docMk/>
          <pc:sldMk cId="778287165" sldId="265"/>
        </pc:sldMkLst>
        <pc:spChg chg="mod">
          <ac:chgData name="Khattab, Sherif" userId="c83b1e15-36f3-4f46-aceb-05aac24c545e" providerId="ADAL" clId="{920E056B-2AD2-4236-A425-DE7E31C0A17E}" dt="2022-09-30T17:30:10.990" v="41" actId="20577"/>
          <ac:spMkLst>
            <pc:docMk/>
            <pc:sldMk cId="778287165" sldId="265"/>
            <ac:spMk id="2" creationId="{FDC546E0-6A53-1D33-2B16-0AB86FFDABC3}"/>
          </ac:spMkLst>
        </pc:spChg>
        <pc:spChg chg="mod">
          <ac:chgData name="Khattab, Sherif" userId="c83b1e15-36f3-4f46-aceb-05aac24c545e" providerId="ADAL" clId="{920E056B-2AD2-4236-A425-DE7E31C0A17E}" dt="2022-09-30T17:30:21.851" v="73" actId="20577"/>
          <ac:spMkLst>
            <pc:docMk/>
            <pc:sldMk cId="778287165" sldId="265"/>
            <ac:spMk id="3" creationId="{63609361-7C67-7942-851A-B2940BF5B42D}"/>
          </ac:spMkLst>
        </pc:spChg>
      </pc:sldChg>
      <pc:sldChg chg="modSp new mod modAnim">
        <pc:chgData name="Khattab, Sherif" userId="c83b1e15-36f3-4f46-aceb-05aac24c545e" providerId="ADAL" clId="{920E056B-2AD2-4236-A425-DE7E31C0A17E}" dt="2022-09-30T17:35:50.909" v="911"/>
        <pc:sldMkLst>
          <pc:docMk/>
          <pc:sldMk cId="1422039392" sldId="266"/>
        </pc:sldMkLst>
        <pc:spChg chg="mod">
          <ac:chgData name="Khattab, Sherif" userId="c83b1e15-36f3-4f46-aceb-05aac24c545e" providerId="ADAL" clId="{920E056B-2AD2-4236-A425-DE7E31C0A17E}" dt="2022-09-30T17:30:28.231" v="83" actId="20577"/>
          <ac:spMkLst>
            <pc:docMk/>
            <pc:sldMk cId="1422039392" sldId="266"/>
            <ac:spMk id="2" creationId="{873704F4-F746-BC87-E481-239EC3DA297B}"/>
          </ac:spMkLst>
        </pc:spChg>
        <pc:spChg chg="mod">
          <ac:chgData name="Khattab, Sherif" userId="c83b1e15-36f3-4f46-aceb-05aac24c545e" providerId="ADAL" clId="{920E056B-2AD2-4236-A425-DE7E31C0A17E}" dt="2022-09-30T17:35:43.488" v="909" actId="20577"/>
          <ac:spMkLst>
            <pc:docMk/>
            <pc:sldMk cId="1422039392" sldId="266"/>
            <ac:spMk id="3" creationId="{17615408-4044-A849-873A-DFBA3748E1FB}"/>
          </ac:spMkLst>
        </pc:spChg>
      </pc:sldChg>
      <pc:sldChg chg="modSp new modAnim">
        <pc:chgData name="Khattab, Sherif" userId="c83b1e15-36f3-4f46-aceb-05aac24c545e" providerId="ADAL" clId="{920E056B-2AD2-4236-A425-DE7E31C0A17E}" dt="2022-09-30T17:36:52.384" v="1091"/>
        <pc:sldMkLst>
          <pc:docMk/>
          <pc:sldMk cId="3463673128" sldId="267"/>
        </pc:sldMkLst>
        <pc:spChg chg="mod">
          <ac:chgData name="Khattab, Sherif" userId="c83b1e15-36f3-4f46-aceb-05aac24c545e" providerId="ADAL" clId="{920E056B-2AD2-4236-A425-DE7E31C0A17E}" dt="2022-09-30T17:36:07.110" v="950" actId="20577"/>
          <ac:spMkLst>
            <pc:docMk/>
            <pc:sldMk cId="3463673128" sldId="267"/>
            <ac:spMk id="2" creationId="{230E688B-8239-AE52-1B2E-CE2E55D99682}"/>
          </ac:spMkLst>
        </pc:spChg>
        <pc:spChg chg="mod">
          <ac:chgData name="Khattab, Sherif" userId="c83b1e15-36f3-4f46-aceb-05aac24c545e" providerId="ADAL" clId="{920E056B-2AD2-4236-A425-DE7E31C0A17E}" dt="2022-09-30T17:36:46.881" v="1089" actId="5793"/>
          <ac:spMkLst>
            <pc:docMk/>
            <pc:sldMk cId="3463673128" sldId="267"/>
            <ac:spMk id="3" creationId="{6B26C53E-9753-9546-7A54-6E44C6D8E34F}"/>
          </ac:spMkLst>
        </pc:spChg>
      </pc:sldChg>
      <pc:sldChg chg="modSp new modAnim">
        <pc:chgData name="Khattab, Sherif" userId="c83b1e15-36f3-4f46-aceb-05aac24c545e" providerId="ADAL" clId="{920E056B-2AD2-4236-A425-DE7E31C0A17E}" dt="2022-09-30T17:39:29.237" v="1613"/>
        <pc:sldMkLst>
          <pc:docMk/>
          <pc:sldMk cId="3283493184" sldId="268"/>
        </pc:sldMkLst>
        <pc:spChg chg="mod">
          <ac:chgData name="Khattab, Sherif" userId="c83b1e15-36f3-4f46-aceb-05aac24c545e" providerId="ADAL" clId="{920E056B-2AD2-4236-A425-DE7E31C0A17E}" dt="2022-09-30T17:36:59.510" v="1108" actId="20577"/>
          <ac:spMkLst>
            <pc:docMk/>
            <pc:sldMk cId="3283493184" sldId="268"/>
            <ac:spMk id="2" creationId="{68B5BFC9-8DBB-3F6A-268F-38CDE4F96DE3}"/>
          </ac:spMkLst>
        </pc:spChg>
        <pc:spChg chg="mod">
          <ac:chgData name="Khattab, Sherif" userId="c83b1e15-36f3-4f46-aceb-05aac24c545e" providerId="ADAL" clId="{920E056B-2AD2-4236-A425-DE7E31C0A17E}" dt="2022-09-30T17:39:23.464" v="1611" actId="20577"/>
          <ac:spMkLst>
            <pc:docMk/>
            <pc:sldMk cId="3283493184" sldId="268"/>
            <ac:spMk id="3" creationId="{0B4592B9-D54B-C403-DC95-64E5E9561B73}"/>
          </ac:spMkLst>
        </pc:spChg>
      </pc:sldChg>
      <pc:sldChg chg="modSp new mod modAnim">
        <pc:chgData name="Khattab, Sherif" userId="c83b1e15-36f3-4f46-aceb-05aac24c545e" providerId="ADAL" clId="{920E056B-2AD2-4236-A425-DE7E31C0A17E}" dt="2022-09-30T17:41:33.411" v="1769"/>
        <pc:sldMkLst>
          <pc:docMk/>
          <pc:sldMk cId="3044420323" sldId="269"/>
        </pc:sldMkLst>
        <pc:spChg chg="mod">
          <ac:chgData name="Khattab, Sherif" userId="c83b1e15-36f3-4f46-aceb-05aac24c545e" providerId="ADAL" clId="{920E056B-2AD2-4236-A425-DE7E31C0A17E}" dt="2022-09-30T17:40:06.515" v="1626" actId="20577"/>
          <ac:spMkLst>
            <pc:docMk/>
            <pc:sldMk cId="3044420323" sldId="269"/>
            <ac:spMk id="2" creationId="{1547B603-0F82-A474-F774-C26B358184ED}"/>
          </ac:spMkLst>
        </pc:spChg>
        <pc:spChg chg="mod">
          <ac:chgData name="Khattab, Sherif" userId="c83b1e15-36f3-4f46-aceb-05aac24c545e" providerId="ADAL" clId="{920E056B-2AD2-4236-A425-DE7E31C0A17E}" dt="2022-09-30T17:41:24.399" v="1767" actId="20577"/>
          <ac:spMkLst>
            <pc:docMk/>
            <pc:sldMk cId="3044420323" sldId="269"/>
            <ac:spMk id="3" creationId="{A1A93A70-B89C-EDB3-3A08-B2FE8D819D70}"/>
          </ac:spMkLst>
        </pc:spChg>
      </pc:sldChg>
      <pc:sldChg chg="addSp modSp add mod chgLayout">
        <pc:chgData name="Khattab, Sherif" userId="c83b1e15-36f3-4f46-aceb-05aac24c545e" providerId="ADAL" clId="{920E056B-2AD2-4236-A425-DE7E31C0A17E}" dt="2022-09-30T17:50:04.384" v="2563" actId="6549"/>
        <pc:sldMkLst>
          <pc:docMk/>
          <pc:sldMk cId="2014198695" sldId="270"/>
        </pc:sldMkLst>
        <pc:spChg chg="add mod ord">
          <ac:chgData name="Khattab, Sherif" userId="c83b1e15-36f3-4f46-aceb-05aac24c545e" providerId="ADAL" clId="{920E056B-2AD2-4236-A425-DE7E31C0A17E}" dt="2022-09-30T17:49:30.847" v="2553" actId="207"/>
          <ac:spMkLst>
            <pc:docMk/>
            <pc:sldMk cId="2014198695" sldId="270"/>
            <ac:spMk id="2" creationId="{516BC40D-52BF-7C1D-34A3-9C2FF8DE32F2}"/>
          </ac:spMkLst>
        </pc:spChg>
        <pc:spChg chg="mod ord">
          <ac:chgData name="Khattab, Sherif" userId="c83b1e15-36f3-4f46-aceb-05aac24c545e" providerId="ADAL" clId="{920E056B-2AD2-4236-A425-DE7E31C0A17E}" dt="2022-09-30T17:44:34.172" v="1954" actId="700"/>
          <ac:spMkLst>
            <pc:docMk/>
            <pc:sldMk cId="2014198695" sldId="270"/>
            <ac:spMk id="5" creationId="{6826025E-88E1-7D48-A59B-5CD7283C746C}"/>
          </ac:spMkLst>
        </pc:spChg>
        <pc:graphicFrameChg chg="mod modGraphic">
          <ac:chgData name="Khattab, Sherif" userId="c83b1e15-36f3-4f46-aceb-05aac24c545e" providerId="ADAL" clId="{920E056B-2AD2-4236-A425-DE7E31C0A17E}" dt="2022-09-30T17:50:04.384" v="2563" actId="6549"/>
          <ac:graphicFrameMkLst>
            <pc:docMk/>
            <pc:sldMk cId="2014198695" sldId="270"/>
            <ac:graphicFrameMk id="4" creationId="{0A15925B-8659-E74A-B49E-E2F54D88B96D}"/>
          </ac:graphicFrameMkLst>
        </pc:graphicFrameChg>
      </pc:sldChg>
      <pc:sldChg chg="add del">
        <pc:chgData name="Khattab, Sherif" userId="c83b1e15-36f3-4f46-aceb-05aac24c545e" providerId="ADAL" clId="{920E056B-2AD2-4236-A425-DE7E31C0A17E}" dt="2022-09-30T17:44:01.726" v="1944" actId="47"/>
        <pc:sldMkLst>
          <pc:docMk/>
          <pc:sldMk cId="3906150294" sldId="271"/>
        </pc:sldMkLst>
      </pc:sldChg>
      <pc:sldChg chg="add del">
        <pc:chgData name="Khattab, Sherif" userId="c83b1e15-36f3-4f46-aceb-05aac24c545e" providerId="ADAL" clId="{920E056B-2AD2-4236-A425-DE7E31C0A17E}" dt="2022-09-30T17:57:14.652" v="2751" actId="47"/>
        <pc:sldMkLst>
          <pc:docMk/>
          <pc:sldMk cId="4113329921" sldId="271"/>
        </pc:sldMkLst>
      </pc:sldChg>
      <pc:sldChg chg="add del">
        <pc:chgData name="Khattab, Sherif" userId="c83b1e15-36f3-4f46-aceb-05aac24c545e" providerId="ADAL" clId="{920E056B-2AD2-4236-A425-DE7E31C0A17E}" dt="2022-09-30T17:57:14.652" v="2751" actId="47"/>
        <pc:sldMkLst>
          <pc:docMk/>
          <pc:sldMk cId="1657171486" sldId="272"/>
        </pc:sldMkLst>
      </pc:sldChg>
      <pc:sldChg chg="add del">
        <pc:chgData name="Khattab, Sherif" userId="c83b1e15-36f3-4f46-aceb-05aac24c545e" providerId="ADAL" clId="{920E056B-2AD2-4236-A425-DE7E31C0A17E}" dt="2022-09-30T17:44:01.726" v="1944" actId="47"/>
        <pc:sldMkLst>
          <pc:docMk/>
          <pc:sldMk cId="3919820051" sldId="272"/>
        </pc:sldMkLst>
      </pc:sldChg>
      <pc:sldChg chg="add del">
        <pc:chgData name="Khattab, Sherif" userId="c83b1e15-36f3-4f46-aceb-05aac24c545e" providerId="ADAL" clId="{920E056B-2AD2-4236-A425-DE7E31C0A17E}" dt="2022-09-30T17:44:01.726" v="1944" actId="47"/>
        <pc:sldMkLst>
          <pc:docMk/>
          <pc:sldMk cId="582176210" sldId="273"/>
        </pc:sldMkLst>
      </pc:sldChg>
      <pc:sldChg chg="addSp delSp modSp add mod ord">
        <pc:chgData name="Khattab, Sherif" userId="c83b1e15-36f3-4f46-aceb-05aac24c545e" providerId="ADAL" clId="{920E056B-2AD2-4236-A425-DE7E31C0A17E}" dt="2022-09-30T17:56:36.246" v="2748"/>
        <pc:sldMkLst>
          <pc:docMk/>
          <pc:sldMk cId="2353221088" sldId="273"/>
        </pc:sldMkLst>
        <pc:spChg chg="del">
          <ac:chgData name="Khattab, Sherif" userId="c83b1e15-36f3-4f46-aceb-05aac24c545e" providerId="ADAL" clId="{920E056B-2AD2-4236-A425-DE7E31C0A17E}" dt="2022-09-30T17:56:28.943" v="2746" actId="478"/>
          <ac:spMkLst>
            <pc:docMk/>
            <pc:sldMk cId="2353221088" sldId="273"/>
            <ac:spMk id="11" creationId="{4B87BF80-CDD4-874D-87B8-A4E3C3E181A2}"/>
          </ac:spMkLst>
        </pc:spChg>
        <pc:spChg chg="del">
          <ac:chgData name="Khattab, Sherif" userId="c83b1e15-36f3-4f46-aceb-05aac24c545e" providerId="ADAL" clId="{920E056B-2AD2-4236-A425-DE7E31C0A17E}" dt="2022-09-30T17:56:25.163" v="2744" actId="478"/>
          <ac:spMkLst>
            <pc:docMk/>
            <pc:sldMk cId="2353221088" sldId="273"/>
            <ac:spMk id="43" creationId="{8FA55D8B-3FFE-4B17-8B35-8833D25951D0}"/>
          </ac:spMkLst>
        </pc:spChg>
        <pc:spChg chg="del">
          <ac:chgData name="Khattab, Sherif" userId="c83b1e15-36f3-4f46-aceb-05aac24c545e" providerId="ADAL" clId="{920E056B-2AD2-4236-A425-DE7E31C0A17E}" dt="2022-09-30T17:55:58.873" v="2732" actId="478"/>
          <ac:spMkLst>
            <pc:docMk/>
            <pc:sldMk cId="2353221088" sldId="273"/>
            <ac:spMk id="44" creationId="{DB0D4496-B9B7-5245-881A-36C76DA2423F}"/>
          </ac:spMkLst>
        </pc:spChg>
        <pc:spChg chg="del">
          <ac:chgData name="Khattab, Sherif" userId="c83b1e15-36f3-4f46-aceb-05aac24c545e" providerId="ADAL" clId="{920E056B-2AD2-4236-A425-DE7E31C0A17E}" dt="2022-09-30T17:56:13.443" v="2739" actId="478"/>
          <ac:spMkLst>
            <pc:docMk/>
            <pc:sldMk cId="2353221088" sldId="273"/>
            <ac:spMk id="57" creationId="{961C5E5A-41D9-4739-AAEB-2708970570FD}"/>
          </ac:spMkLst>
        </pc:spChg>
        <pc:spChg chg="del">
          <ac:chgData name="Khattab, Sherif" userId="c83b1e15-36f3-4f46-aceb-05aac24c545e" providerId="ADAL" clId="{920E056B-2AD2-4236-A425-DE7E31C0A17E}" dt="2022-09-30T17:56:19.023" v="2742" actId="478"/>
          <ac:spMkLst>
            <pc:docMk/>
            <pc:sldMk cId="2353221088" sldId="273"/>
            <ac:spMk id="58" creationId="{11B2A890-6494-49D0-AB28-01688ACE251C}"/>
          </ac:spMkLst>
        </pc:spChg>
        <pc:spChg chg="del">
          <ac:chgData name="Khattab, Sherif" userId="c83b1e15-36f3-4f46-aceb-05aac24c545e" providerId="ADAL" clId="{920E056B-2AD2-4236-A425-DE7E31C0A17E}" dt="2022-09-30T17:56:04.503" v="2735" actId="478"/>
          <ac:spMkLst>
            <pc:docMk/>
            <pc:sldMk cId="2353221088" sldId="273"/>
            <ac:spMk id="59" creationId="{233AAA57-7884-4588-A0A5-BDFBC0D32131}"/>
          </ac:spMkLst>
        </pc:spChg>
        <pc:spChg chg="del">
          <ac:chgData name="Khattab, Sherif" userId="c83b1e15-36f3-4f46-aceb-05aac24c545e" providerId="ADAL" clId="{920E056B-2AD2-4236-A425-DE7E31C0A17E}" dt="2022-09-30T17:56:02.544" v="2734" actId="478"/>
          <ac:spMkLst>
            <pc:docMk/>
            <pc:sldMk cId="2353221088" sldId="273"/>
            <ac:spMk id="60" creationId="{D69B182C-78A8-46BA-9F33-E3F943B28728}"/>
          </ac:spMkLst>
        </pc:spChg>
        <pc:spChg chg="del mod">
          <ac:chgData name="Khattab, Sherif" userId="c83b1e15-36f3-4f46-aceb-05aac24c545e" providerId="ADAL" clId="{920E056B-2AD2-4236-A425-DE7E31C0A17E}" dt="2022-09-30T17:56:00.764" v="2733" actId="478"/>
          <ac:spMkLst>
            <pc:docMk/>
            <pc:sldMk cId="2353221088" sldId="273"/>
            <ac:spMk id="61" creationId="{9E561034-83B7-4ADC-9F7A-AA6815E6634F}"/>
          </ac:spMkLst>
        </pc:spChg>
        <pc:grpChg chg="add del">
          <ac:chgData name="Khattab, Sherif" userId="c83b1e15-36f3-4f46-aceb-05aac24c545e" providerId="ADAL" clId="{920E056B-2AD2-4236-A425-DE7E31C0A17E}" dt="2022-09-30T17:56:16.270" v="2741" actId="478"/>
          <ac:grpSpMkLst>
            <pc:docMk/>
            <pc:sldMk cId="2353221088" sldId="273"/>
            <ac:grpSpMk id="18" creationId="{A07591B6-3DDA-AB46-81BE-F6914CA980F1}"/>
          </ac:grpSpMkLst>
        </pc:grpChg>
        <pc:cxnChg chg="del mod">
          <ac:chgData name="Khattab, Sherif" userId="c83b1e15-36f3-4f46-aceb-05aac24c545e" providerId="ADAL" clId="{920E056B-2AD2-4236-A425-DE7E31C0A17E}" dt="2022-09-30T17:56:26.784" v="2745" actId="478"/>
          <ac:cxnSpMkLst>
            <pc:docMk/>
            <pc:sldMk cId="2353221088" sldId="273"/>
            <ac:cxnSpMk id="4" creationId="{8E103293-14FD-DC43-BDD3-543963BB2565}"/>
          </ac:cxnSpMkLst>
        </pc:cxnChg>
        <pc:cxnChg chg="del mod">
          <ac:chgData name="Khattab, Sherif" userId="c83b1e15-36f3-4f46-aceb-05aac24c545e" providerId="ADAL" clId="{920E056B-2AD2-4236-A425-DE7E31C0A17E}" dt="2022-09-30T17:55:55.476" v="2730" actId="478"/>
          <ac:cxnSpMkLst>
            <pc:docMk/>
            <pc:sldMk cId="2353221088" sldId="273"/>
            <ac:cxnSpMk id="37" creationId="{F3FE63A9-65BE-984D-A064-53A0DCB4FCDB}"/>
          </ac:cxnSpMkLst>
        </pc:cxnChg>
        <pc:cxnChg chg="mod">
          <ac:chgData name="Khattab, Sherif" userId="c83b1e15-36f3-4f46-aceb-05aac24c545e" providerId="ADAL" clId="{920E056B-2AD2-4236-A425-DE7E31C0A17E}" dt="2022-09-30T17:56:16.270" v="2741" actId="478"/>
          <ac:cxnSpMkLst>
            <pc:docMk/>
            <pc:sldMk cId="2353221088" sldId="273"/>
            <ac:cxnSpMk id="38" creationId="{B9D9B2E9-40E8-4D97-965D-224A7ABCA25B}"/>
          </ac:cxnSpMkLst>
        </pc:cxnChg>
        <pc:cxnChg chg="del mod">
          <ac:chgData name="Khattab, Sherif" userId="c83b1e15-36f3-4f46-aceb-05aac24c545e" providerId="ADAL" clId="{920E056B-2AD2-4236-A425-DE7E31C0A17E}" dt="2022-09-30T17:56:23.483" v="2743" actId="478"/>
          <ac:cxnSpMkLst>
            <pc:docMk/>
            <pc:sldMk cId="2353221088" sldId="273"/>
            <ac:cxnSpMk id="42" creationId="{53D4F675-6EE9-4A0D-A1D8-6788DF7E1979}"/>
          </ac:cxnSpMkLst>
        </pc:cxnChg>
        <pc:cxnChg chg="del mod">
          <ac:chgData name="Khattab, Sherif" userId="c83b1e15-36f3-4f46-aceb-05aac24c545e" providerId="ADAL" clId="{920E056B-2AD2-4236-A425-DE7E31C0A17E}" dt="2022-09-30T17:56:09.594" v="2737" actId="478"/>
          <ac:cxnSpMkLst>
            <pc:docMk/>
            <pc:sldMk cId="2353221088" sldId="273"/>
            <ac:cxnSpMk id="48" creationId="{A5EDD45F-9A4A-455B-9211-10789A501452}"/>
          </ac:cxnSpMkLst>
        </pc:cxnChg>
        <pc:cxnChg chg="del mod">
          <ac:chgData name="Khattab, Sherif" userId="c83b1e15-36f3-4f46-aceb-05aac24c545e" providerId="ADAL" clId="{920E056B-2AD2-4236-A425-DE7E31C0A17E}" dt="2022-09-30T17:56:06.453" v="2736" actId="478"/>
          <ac:cxnSpMkLst>
            <pc:docMk/>
            <pc:sldMk cId="2353221088" sldId="273"/>
            <ac:cxnSpMk id="51" creationId="{76E62ECD-D8BD-4B54-BE36-F8931406AFFB}"/>
          </ac:cxnSpMkLst>
        </pc:cxnChg>
        <pc:cxnChg chg="del mod">
          <ac:chgData name="Khattab, Sherif" userId="c83b1e15-36f3-4f46-aceb-05aac24c545e" providerId="ADAL" clId="{920E056B-2AD2-4236-A425-DE7E31C0A17E}" dt="2022-09-30T17:56:11.384" v="2738" actId="478"/>
          <ac:cxnSpMkLst>
            <pc:docMk/>
            <pc:sldMk cId="2353221088" sldId="273"/>
            <ac:cxnSpMk id="54" creationId="{25B6B9BF-26D9-496B-8757-A96AAD10ED8F}"/>
          </ac:cxnSpMkLst>
        </pc:cxnChg>
      </pc:sldChg>
      <pc:sldChg chg="add del">
        <pc:chgData name="Khattab, Sherif" userId="c83b1e15-36f3-4f46-aceb-05aac24c545e" providerId="ADAL" clId="{920E056B-2AD2-4236-A425-DE7E31C0A17E}" dt="2022-09-30T17:57:14.652" v="2751" actId="47"/>
        <pc:sldMkLst>
          <pc:docMk/>
          <pc:sldMk cId="1165037763" sldId="274"/>
        </pc:sldMkLst>
      </pc:sldChg>
      <pc:sldChg chg="add del">
        <pc:chgData name="Khattab, Sherif" userId="c83b1e15-36f3-4f46-aceb-05aac24c545e" providerId="ADAL" clId="{920E056B-2AD2-4236-A425-DE7E31C0A17E}" dt="2022-09-30T17:44:01.726" v="1944" actId="47"/>
        <pc:sldMkLst>
          <pc:docMk/>
          <pc:sldMk cId="2443819353" sldId="274"/>
        </pc:sldMkLst>
      </pc:sldChg>
      <pc:sldChg chg="add del">
        <pc:chgData name="Khattab, Sherif" userId="c83b1e15-36f3-4f46-aceb-05aac24c545e" providerId="ADAL" clId="{920E056B-2AD2-4236-A425-DE7E31C0A17E}" dt="2022-09-30T17:57:14.652" v="2751" actId="47"/>
        <pc:sldMkLst>
          <pc:docMk/>
          <pc:sldMk cId="1084779750" sldId="275"/>
        </pc:sldMkLst>
      </pc:sldChg>
      <pc:sldChg chg="add del">
        <pc:chgData name="Khattab, Sherif" userId="c83b1e15-36f3-4f46-aceb-05aac24c545e" providerId="ADAL" clId="{920E056B-2AD2-4236-A425-DE7E31C0A17E}" dt="2022-09-30T17:44:01.726" v="1944" actId="47"/>
        <pc:sldMkLst>
          <pc:docMk/>
          <pc:sldMk cId="1869679251" sldId="275"/>
        </pc:sldMkLst>
      </pc:sldChg>
      <pc:sldChg chg="add del">
        <pc:chgData name="Khattab, Sherif" userId="c83b1e15-36f3-4f46-aceb-05aac24c545e" providerId="ADAL" clId="{920E056B-2AD2-4236-A425-DE7E31C0A17E}" dt="2022-09-30T17:57:14.652" v="2751" actId="47"/>
        <pc:sldMkLst>
          <pc:docMk/>
          <pc:sldMk cId="2167082886" sldId="276"/>
        </pc:sldMkLst>
      </pc:sldChg>
      <pc:sldChg chg="add del">
        <pc:chgData name="Khattab, Sherif" userId="c83b1e15-36f3-4f46-aceb-05aac24c545e" providerId="ADAL" clId="{920E056B-2AD2-4236-A425-DE7E31C0A17E}" dt="2022-09-30T17:44:01.726" v="1944" actId="47"/>
        <pc:sldMkLst>
          <pc:docMk/>
          <pc:sldMk cId="2671376942" sldId="276"/>
        </pc:sldMkLst>
      </pc:sldChg>
      <pc:sldChg chg="add del">
        <pc:chgData name="Khattab, Sherif" userId="c83b1e15-36f3-4f46-aceb-05aac24c545e" providerId="ADAL" clId="{920E056B-2AD2-4236-A425-DE7E31C0A17E}" dt="2022-09-30T17:44:01.726" v="1944" actId="47"/>
        <pc:sldMkLst>
          <pc:docMk/>
          <pc:sldMk cId="3848861027" sldId="277"/>
        </pc:sldMkLst>
      </pc:sldChg>
      <pc:sldChg chg="add del">
        <pc:chgData name="Khattab, Sherif" userId="c83b1e15-36f3-4f46-aceb-05aac24c545e" providerId="ADAL" clId="{920E056B-2AD2-4236-A425-DE7E31C0A17E}" dt="2022-09-30T17:57:14.652" v="2751" actId="47"/>
        <pc:sldMkLst>
          <pc:docMk/>
          <pc:sldMk cId="4107254078" sldId="277"/>
        </pc:sldMkLst>
      </pc:sldChg>
      <pc:sldChg chg="add del">
        <pc:chgData name="Khattab, Sherif" userId="c83b1e15-36f3-4f46-aceb-05aac24c545e" providerId="ADAL" clId="{920E056B-2AD2-4236-A425-DE7E31C0A17E}" dt="2022-09-30T17:57:14.652" v="2751" actId="47"/>
        <pc:sldMkLst>
          <pc:docMk/>
          <pc:sldMk cId="495142402" sldId="278"/>
        </pc:sldMkLst>
      </pc:sldChg>
      <pc:sldChg chg="add del">
        <pc:chgData name="Khattab, Sherif" userId="c83b1e15-36f3-4f46-aceb-05aac24c545e" providerId="ADAL" clId="{920E056B-2AD2-4236-A425-DE7E31C0A17E}" dt="2022-09-30T17:44:01.726" v="1944" actId="47"/>
        <pc:sldMkLst>
          <pc:docMk/>
          <pc:sldMk cId="686109268" sldId="278"/>
        </pc:sldMkLst>
      </pc:sldChg>
      <pc:sldChg chg="add del">
        <pc:chgData name="Khattab, Sherif" userId="c83b1e15-36f3-4f46-aceb-05aac24c545e" providerId="ADAL" clId="{920E056B-2AD2-4236-A425-DE7E31C0A17E}" dt="2022-09-30T17:44:01.726" v="1944" actId="47"/>
        <pc:sldMkLst>
          <pc:docMk/>
          <pc:sldMk cId="2180862103" sldId="279"/>
        </pc:sldMkLst>
      </pc:sldChg>
      <pc:sldChg chg="add">
        <pc:chgData name="Khattab, Sherif" userId="c83b1e15-36f3-4f46-aceb-05aac24c545e" providerId="ADAL" clId="{920E056B-2AD2-4236-A425-DE7E31C0A17E}" dt="2022-09-30T17:44:13.246" v="1953"/>
        <pc:sldMkLst>
          <pc:docMk/>
          <pc:sldMk cId="2193925158" sldId="279"/>
        </pc:sldMkLst>
      </pc:sldChg>
      <pc:sldChg chg="modSp new mod modAnim">
        <pc:chgData name="Khattab, Sherif" userId="c83b1e15-36f3-4f46-aceb-05aac24c545e" providerId="ADAL" clId="{920E056B-2AD2-4236-A425-DE7E31C0A17E}" dt="2022-09-30T17:49:18.256" v="2552"/>
        <pc:sldMkLst>
          <pc:docMk/>
          <pc:sldMk cId="1276289372" sldId="280"/>
        </pc:sldMkLst>
        <pc:spChg chg="mod">
          <ac:chgData name="Khattab, Sherif" userId="c83b1e15-36f3-4f46-aceb-05aac24c545e" providerId="ADAL" clId="{920E056B-2AD2-4236-A425-DE7E31C0A17E}" dt="2022-09-30T17:44:57.257" v="1982" actId="20577"/>
          <ac:spMkLst>
            <pc:docMk/>
            <pc:sldMk cId="1276289372" sldId="280"/>
            <ac:spMk id="2" creationId="{88251194-2BA8-F073-AC69-8CACAA928299}"/>
          </ac:spMkLst>
        </pc:spChg>
        <pc:spChg chg="mod">
          <ac:chgData name="Khattab, Sherif" userId="c83b1e15-36f3-4f46-aceb-05aac24c545e" providerId="ADAL" clId="{920E056B-2AD2-4236-A425-DE7E31C0A17E}" dt="2022-09-30T17:49:09.363" v="2550" actId="20577"/>
          <ac:spMkLst>
            <pc:docMk/>
            <pc:sldMk cId="1276289372" sldId="280"/>
            <ac:spMk id="3" creationId="{A4A03DAB-FAB6-F412-11FA-46D2BDBA8AE8}"/>
          </ac:spMkLst>
        </pc:spChg>
      </pc:sldChg>
      <pc:sldChg chg="modSp add mod">
        <pc:chgData name="Khattab, Sherif" userId="c83b1e15-36f3-4f46-aceb-05aac24c545e" providerId="ADAL" clId="{920E056B-2AD2-4236-A425-DE7E31C0A17E}" dt="2022-09-30T17:50:42.586" v="2568" actId="207"/>
        <pc:sldMkLst>
          <pc:docMk/>
          <pc:sldMk cId="3704193974" sldId="281"/>
        </pc:sldMkLst>
        <pc:spChg chg="mod">
          <ac:chgData name="Khattab, Sherif" userId="c83b1e15-36f3-4f46-aceb-05aac24c545e" providerId="ADAL" clId="{920E056B-2AD2-4236-A425-DE7E31C0A17E}" dt="2022-09-30T17:50:23.206" v="2565" actId="207"/>
          <ac:spMkLst>
            <pc:docMk/>
            <pc:sldMk cId="3704193974" sldId="281"/>
            <ac:spMk id="2" creationId="{516BC40D-52BF-7C1D-34A3-9C2FF8DE32F2}"/>
          </ac:spMkLst>
        </pc:spChg>
        <pc:graphicFrameChg chg="modGraphic">
          <ac:chgData name="Khattab, Sherif" userId="c83b1e15-36f3-4f46-aceb-05aac24c545e" providerId="ADAL" clId="{920E056B-2AD2-4236-A425-DE7E31C0A17E}" dt="2022-09-30T17:50:42.586" v="2568" actId="207"/>
          <ac:graphicFrameMkLst>
            <pc:docMk/>
            <pc:sldMk cId="3704193974" sldId="281"/>
            <ac:graphicFrameMk id="4" creationId="{0A15925B-8659-E74A-B49E-E2F54D88B96D}"/>
          </ac:graphicFrameMkLst>
        </pc:graphicFrameChg>
      </pc:sldChg>
      <pc:sldChg chg="modSp add mod">
        <pc:chgData name="Khattab, Sherif" userId="c83b1e15-36f3-4f46-aceb-05aac24c545e" providerId="ADAL" clId="{920E056B-2AD2-4236-A425-DE7E31C0A17E}" dt="2022-09-30T17:51:18.065" v="2575" actId="207"/>
        <pc:sldMkLst>
          <pc:docMk/>
          <pc:sldMk cId="3985009175" sldId="282"/>
        </pc:sldMkLst>
        <pc:spChg chg="mod">
          <ac:chgData name="Khattab, Sherif" userId="c83b1e15-36f3-4f46-aceb-05aac24c545e" providerId="ADAL" clId="{920E056B-2AD2-4236-A425-DE7E31C0A17E}" dt="2022-09-30T17:51:01.741" v="2570" actId="207"/>
          <ac:spMkLst>
            <pc:docMk/>
            <pc:sldMk cId="3985009175" sldId="282"/>
            <ac:spMk id="2" creationId="{516BC40D-52BF-7C1D-34A3-9C2FF8DE32F2}"/>
          </ac:spMkLst>
        </pc:spChg>
        <pc:graphicFrameChg chg="modGraphic">
          <ac:chgData name="Khattab, Sherif" userId="c83b1e15-36f3-4f46-aceb-05aac24c545e" providerId="ADAL" clId="{920E056B-2AD2-4236-A425-DE7E31C0A17E}" dt="2022-09-30T17:51:18.065" v="2575" actId="207"/>
          <ac:graphicFrameMkLst>
            <pc:docMk/>
            <pc:sldMk cId="3985009175" sldId="282"/>
            <ac:graphicFrameMk id="4" creationId="{0A15925B-8659-E74A-B49E-E2F54D88B96D}"/>
          </ac:graphicFrameMkLst>
        </pc:graphicFrameChg>
      </pc:sldChg>
      <pc:sldChg chg="modSp add mod">
        <pc:chgData name="Khattab, Sherif" userId="c83b1e15-36f3-4f46-aceb-05aac24c545e" providerId="ADAL" clId="{920E056B-2AD2-4236-A425-DE7E31C0A17E}" dt="2022-09-30T17:51:51.719" v="2581" actId="6549"/>
        <pc:sldMkLst>
          <pc:docMk/>
          <pc:sldMk cId="3212511549" sldId="283"/>
        </pc:sldMkLst>
        <pc:spChg chg="mod">
          <ac:chgData name="Khattab, Sherif" userId="c83b1e15-36f3-4f46-aceb-05aac24c545e" providerId="ADAL" clId="{920E056B-2AD2-4236-A425-DE7E31C0A17E}" dt="2022-09-30T17:51:35.919" v="2578" actId="207"/>
          <ac:spMkLst>
            <pc:docMk/>
            <pc:sldMk cId="3212511549" sldId="283"/>
            <ac:spMk id="2" creationId="{516BC40D-52BF-7C1D-34A3-9C2FF8DE32F2}"/>
          </ac:spMkLst>
        </pc:spChg>
        <pc:graphicFrameChg chg="modGraphic">
          <ac:chgData name="Khattab, Sherif" userId="c83b1e15-36f3-4f46-aceb-05aac24c545e" providerId="ADAL" clId="{920E056B-2AD2-4236-A425-DE7E31C0A17E}" dt="2022-09-30T17:51:51.719" v="2581" actId="6549"/>
          <ac:graphicFrameMkLst>
            <pc:docMk/>
            <pc:sldMk cId="3212511549" sldId="283"/>
            <ac:graphicFrameMk id="4" creationId="{0A15925B-8659-E74A-B49E-E2F54D88B96D}"/>
          </ac:graphicFrameMkLst>
        </pc:graphicFrameChg>
      </pc:sldChg>
      <pc:sldChg chg="modSp add mod">
        <pc:chgData name="Khattab, Sherif" userId="c83b1e15-36f3-4f46-aceb-05aac24c545e" providerId="ADAL" clId="{920E056B-2AD2-4236-A425-DE7E31C0A17E}" dt="2022-09-30T17:52:49.339" v="2588" actId="207"/>
        <pc:sldMkLst>
          <pc:docMk/>
          <pc:sldMk cId="1717601491" sldId="284"/>
        </pc:sldMkLst>
        <pc:spChg chg="mod">
          <ac:chgData name="Khattab, Sherif" userId="c83b1e15-36f3-4f46-aceb-05aac24c545e" providerId="ADAL" clId="{920E056B-2AD2-4236-A425-DE7E31C0A17E}" dt="2022-09-30T17:52:49.339" v="2588" actId="207"/>
          <ac:spMkLst>
            <pc:docMk/>
            <pc:sldMk cId="1717601491" sldId="284"/>
            <ac:spMk id="2" creationId="{516BC40D-52BF-7C1D-34A3-9C2FF8DE32F2}"/>
          </ac:spMkLst>
        </pc:spChg>
        <pc:graphicFrameChg chg="modGraphic">
          <ac:chgData name="Khattab, Sherif" userId="c83b1e15-36f3-4f46-aceb-05aac24c545e" providerId="ADAL" clId="{920E056B-2AD2-4236-A425-DE7E31C0A17E}" dt="2022-09-30T17:52:16.648" v="2587" actId="20577"/>
          <ac:graphicFrameMkLst>
            <pc:docMk/>
            <pc:sldMk cId="1717601491" sldId="284"/>
            <ac:graphicFrameMk id="4" creationId="{0A15925B-8659-E74A-B49E-E2F54D88B96D}"/>
          </ac:graphicFrameMkLst>
        </pc:graphicFrameChg>
      </pc:sldChg>
      <pc:sldChg chg="modSp add mod">
        <pc:chgData name="Khattab, Sherif" userId="c83b1e15-36f3-4f46-aceb-05aac24c545e" providerId="ADAL" clId="{920E056B-2AD2-4236-A425-DE7E31C0A17E}" dt="2022-09-30T17:53:24.318" v="2598" actId="207"/>
        <pc:sldMkLst>
          <pc:docMk/>
          <pc:sldMk cId="3069171148" sldId="285"/>
        </pc:sldMkLst>
        <pc:spChg chg="mod">
          <ac:chgData name="Khattab, Sherif" userId="c83b1e15-36f3-4f46-aceb-05aac24c545e" providerId="ADAL" clId="{920E056B-2AD2-4236-A425-DE7E31C0A17E}" dt="2022-09-30T17:53:06.337" v="2590" actId="207"/>
          <ac:spMkLst>
            <pc:docMk/>
            <pc:sldMk cId="3069171148" sldId="285"/>
            <ac:spMk id="2" creationId="{516BC40D-52BF-7C1D-34A3-9C2FF8DE32F2}"/>
          </ac:spMkLst>
        </pc:spChg>
        <pc:graphicFrameChg chg="modGraphic">
          <ac:chgData name="Khattab, Sherif" userId="c83b1e15-36f3-4f46-aceb-05aac24c545e" providerId="ADAL" clId="{920E056B-2AD2-4236-A425-DE7E31C0A17E}" dt="2022-09-30T17:53:24.318" v="2598" actId="207"/>
          <ac:graphicFrameMkLst>
            <pc:docMk/>
            <pc:sldMk cId="3069171148" sldId="285"/>
            <ac:graphicFrameMk id="4" creationId="{0A15925B-8659-E74A-B49E-E2F54D88B96D}"/>
          </ac:graphicFrameMkLst>
        </pc:graphicFrameChg>
      </pc:sldChg>
      <pc:sldChg chg="modSp add mod">
        <pc:chgData name="Khattab, Sherif" userId="c83b1e15-36f3-4f46-aceb-05aac24c545e" providerId="ADAL" clId="{920E056B-2AD2-4236-A425-DE7E31C0A17E}" dt="2022-09-30T17:53:50.307" v="2604" actId="207"/>
        <pc:sldMkLst>
          <pc:docMk/>
          <pc:sldMk cId="3276943506" sldId="286"/>
        </pc:sldMkLst>
        <pc:spChg chg="mod">
          <ac:chgData name="Khattab, Sherif" userId="c83b1e15-36f3-4f46-aceb-05aac24c545e" providerId="ADAL" clId="{920E056B-2AD2-4236-A425-DE7E31C0A17E}" dt="2022-09-30T17:53:38.495" v="2600" actId="207"/>
          <ac:spMkLst>
            <pc:docMk/>
            <pc:sldMk cId="3276943506" sldId="286"/>
            <ac:spMk id="2" creationId="{516BC40D-52BF-7C1D-34A3-9C2FF8DE32F2}"/>
          </ac:spMkLst>
        </pc:spChg>
        <pc:graphicFrameChg chg="modGraphic">
          <ac:chgData name="Khattab, Sherif" userId="c83b1e15-36f3-4f46-aceb-05aac24c545e" providerId="ADAL" clId="{920E056B-2AD2-4236-A425-DE7E31C0A17E}" dt="2022-09-30T17:53:50.307" v="2604" actId="207"/>
          <ac:graphicFrameMkLst>
            <pc:docMk/>
            <pc:sldMk cId="3276943506" sldId="286"/>
            <ac:graphicFrameMk id="4" creationId="{0A15925B-8659-E74A-B49E-E2F54D88B96D}"/>
          </ac:graphicFrameMkLst>
        </pc:graphicFrameChg>
      </pc:sldChg>
      <pc:sldChg chg="modSp add mod">
        <pc:chgData name="Khattab, Sherif" userId="c83b1e15-36f3-4f46-aceb-05aac24c545e" providerId="ADAL" clId="{920E056B-2AD2-4236-A425-DE7E31C0A17E}" dt="2022-09-30T17:54:20.818" v="2610" actId="207"/>
        <pc:sldMkLst>
          <pc:docMk/>
          <pc:sldMk cId="2185155820" sldId="287"/>
        </pc:sldMkLst>
        <pc:spChg chg="mod">
          <ac:chgData name="Khattab, Sherif" userId="c83b1e15-36f3-4f46-aceb-05aac24c545e" providerId="ADAL" clId="{920E056B-2AD2-4236-A425-DE7E31C0A17E}" dt="2022-09-30T17:54:20.818" v="2610" actId="207"/>
          <ac:spMkLst>
            <pc:docMk/>
            <pc:sldMk cId="2185155820" sldId="287"/>
            <ac:spMk id="2" creationId="{516BC40D-52BF-7C1D-34A3-9C2FF8DE32F2}"/>
          </ac:spMkLst>
        </pc:spChg>
        <pc:graphicFrameChg chg="modGraphic">
          <ac:chgData name="Khattab, Sherif" userId="c83b1e15-36f3-4f46-aceb-05aac24c545e" providerId="ADAL" clId="{920E056B-2AD2-4236-A425-DE7E31C0A17E}" dt="2022-09-30T17:54:14.887" v="2609" actId="207"/>
          <ac:graphicFrameMkLst>
            <pc:docMk/>
            <pc:sldMk cId="2185155820" sldId="287"/>
            <ac:graphicFrameMk id="4" creationId="{0A15925B-8659-E74A-B49E-E2F54D88B96D}"/>
          </ac:graphicFrameMkLst>
        </pc:graphicFrameChg>
      </pc:sldChg>
      <pc:sldChg chg="modSp add mod">
        <pc:chgData name="Khattab, Sherif" userId="c83b1e15-36f3-4f46-aceb-05aac24c545e" providerId="ADAL" clId="{920E056B-2AD2-4236-A425-DE7E31C0A17E}" dt="2022-09-30T17:54:54.156" v="2618" actId="207"/>
        <pc:sldMkLst>
          <pc:docMk/>
          <pc:sldMk cId="3880787100" sldId="288"/>
        </pc:sldMkLst>
        <pc:spChg chg="mod">
          <ac:chgData name="Khattab, Sherif" userId="c83b1e15-36f3-4f46-aceb-05aac24c545e" providerId="ADAL" clId="{920E056B-2AD2-4236-A425-DE7E31C0A17E}" dt="2022-09-30T17:54:37.652" v="2613" actId="207"/>
          <ac:spMkLst>
            <pc:docMk/>
            <pc:sldMk cId="3880787100" sldId="288"/>
            <ac:spMk id="2" creationId="{516BC40D-52BF-7C1D-34A3-9C2FF8DE32F2}"/>
          </ac:spMkLst>
        </pc:spChg>
        <pc:graphicFrameChg chg="modGraphic">
          <ac:chgData name="Khattab, Sherif" userId="c83b1e15-36f3-4f46-aceb-05aac24c545e" providerId="ADAL" clId="{920E056B-2AD2-4236-A425-DE7E31C0A17E}" dt="2022-09-30T17:54:54.156" v="2618" actId="207"/>
          <ac:graphicFrameMkLst>
            <pc:docMk/>
            <pc:sldMk cId="3880787100" sldId="288"/>
            <ac:graphicFrameMk id="4" creationId="{0A15925B-8659-E74A-B49E-E2F54D88B96D}"/>
          </ac:graphicFrameMkLst>
        </pc:graphicFrameChg>
      </pc:sldChg>
      <pc:sldChg chg="modSp new mod">
        <pc:chgData name="Khattab, Sherif" userId="c83b1e15-36f3-4f46-aceb-05aac24c545e" providerId="ADAL" clId="{920E056B-2AD2-4236-A425-DE7E31C0A17E}" dt="2022-09-30T17:55:37.585" v="2729" actId="20577"/>
        <pc:sldMkLst>
          <pc:docMk/>
          <pc:sldMk cId="2331611865" sldId="289"/>
        </pc:sldMkLst>
        <pc:spChg chg="mod">
          <ac:chgData name="Khattab, Sherif" userId="c83b1e15-36f3-4f46-aceb-05aac24c545e" providerId="ADAL" clId="{920E056B-2AD2-4236-A425-DE7E31C0A17E}" dt="2022-09-30T17:55:06.222" v="2640" actId="20577"/>
          <ac:spMkLst>
            <pc:docMk/>
            <pc:sldMk cId="2331611865" sldId="289"/>
            <ac:spMk id="2" creationId="{F8294398-CEF8-2CCB-7164-D4C2BDDD386A}"/>
          </ac:spMkLst>
        </pc:spChg>
        <pc:spChg chg="mod">
          <ac:chgData name="Khattab, Sherif" userId="c83b1e15-36f3-4f46-aceb-05aac24c545e" providerId="ADAL" clId="{920E056B-2AD2-4236-A425-DE7E31C0A17E}" dt="2022-09-30T17:55:37.585" v="2729" actId="20577"/>
          <ac:spMkLst>
            <pc:docMk/>
            <pc:sldMk cId="2331611865" sldId="289"/>
            <ac:spMk id="3" creationId="{D06C81A2-7D93-AEAA-671D-47E2840C25E9}"/>
          </ac:spMkLst>
        </pc:spChg>
      </pc:sldChg>
      <pc:sldChg chg="modSp new mod">
        <pc:chgData name="Khattab, Sherif" userId="c83b1e15-36f3-4f46-aceb-05aac24c545e" providerId="ADAL" clId="{920E056B-2AD2-4236-A425-DE7E31C0A17E}" dt="2022-09-30T17:58:39.527" v="2806" actId="5793"/>
        <pc:sldMkLst>
          <pc:docMk/>
          <pc:sldMk cId="2927004492" sldId="290"/>
        </pc:sldMkLst>
        <pc:spChg chg="mod">
          <ac:chgData name="Khattab, Sherif" userId="c83b1e15-36f3-4f46-aceb-05aac24c545e" providerId="ADAL" clId="{920E056B-2AD2-4236-A425-DE7E31C0A17E}" dt="2022-09-30T17:58:37.900" v="2805" actId="1076"/>
          <ac:spMkLst>
            <pc:docMk/>
            <pc:sldMk cId="2927004492" sldId="290"/>
            <ac:spMk id="2" creationId="{A44C608E-F309-19CC-677F-02BDEDE26FC1}"/>
          </ac:spMkLst>
        </pc:spChg>
        <pc:spChg chg="mod">
          <ac:chgData name="Khattab, Sherif" userId="c83b1e15-36f3-4f46-aceb-05aac24c545e" providerId="ADAL" clId="{920E056B-2AD2-4236-A425-DE7E31C0A17E}" dt="2022-09-30T17:58:39.527" v="2806" actId="5793"/>
          <ac:spMkLst>
            <pc:docMk/>
            <pc:sldMk cId="2927004492" sldId="290"/>
            <ac:spMk id="3" creationId="{E105B332-58A6-44E4-F8A4-DBFC40AFE48D}"/>
          </ac:spMkLst>
        </pc:spChg>
      </pc:sldChg>
      <pc:sldChg chg="modSp new mod modAnim">
        <pc:chgData name="Khattab, Sherif" userId="c83b1e15-36f3-4f46-aceb-05aac24c545e" providerId="ADAL" clId="{920E056B-2AD2-4236-A425-DE7E31C0A17E}" dt="2022-09-30T18:00:08.923" v="3096"/>
        <pc:sldMkLst>
          <pc:docMk/>
          <pc:sldMk cId="3243402366" sldId="291"/>
        </pc:sldMkLst>
        <pc:spChg chg="mod">
          <ac:chgData name="Khattab, Sherif" userId="c83b1e15-36f3-4f46-aceb-05aac24c545e" providerId="ADAL" clId="{920E056B-2AD2-4236-A425-DE7E31C0A17E}" dt="2022-09-30T17:59:00.327" v="2842" actId="20577"/>
          <ac:spMkLst>
            <pc:docMk/>
            <pc:sldMk cId="3243402366" sldId="291"/>
            <ac:spMk id="2" creationId="{11223354-10DB-55E3-F150-CEFA5E52B7B7}"/>
          </ac:spMkLst>
        </pc:spChg>
        <pc:spChg chg="mod">
          <ac:chgData name="Khattab, Sherif" userId="c83b1e15-36f3-4f46-aceb-05aac24c545e" providerId="ADAL" clId="{920E056B-2AD2-4236-A425-DE7E31C0A17E}" dt="2022-09-30T18:00:02.548" v="3094" actId="20577"/>
          <ac:spMkLst>
            <pc:docMk/>
            <pc:sldMk cId="3243402366" sldId="291"/>
            <ac:spMk id="3" creationId="{CB64FAD8-74EF-4234-677D-D36EE63AD48B}"/>
          </ac:spMkLst>
        </pc:spChg>
      </pc:sldChg>
    </pc:docChg>
  </pc:docChgLst>
  <pc:docChgLst>
    <pc:chgData name="Khattab, Sherif" userId="c83b1e15-36f3-4f46-aceb-05aac24c545e" providerId="ADAL" clId="{36D67A21-1CEF-4609-BD8D-E6621155ADDB}"/>
    <pc:docChg chg="undo custSel modSld">
      <pc:chgData name="Khattab, Sherif" userId="c83b1e15-36f3-4f46-aceb-05aac24c545e" providerId="ADAL" clId="{36D67A21-1CEF-4609-BD8D-E6621155ADDB}" dt="2020-01-15T17:35:02.864" v="282" actId="20577"/>
      <pc:docMkLst>
        <pc:docMk/>
      </pc:docMkLst>
      <pc:sldChg chg="addSp delSp modSp">
        <pc:chgData name="Khattab, Sherif" userId="c83b1e15-36f3-4f46-aceb-05aac24c545e" providerId="ADAL" clId="{36D67A21-1CEF-4609-BD8D-E6621155ADDB}" dt="2020-01-15T17:35:02.864" v="282" actId="20577"/>
        <pc:sldMkLst>
          <pc:docMk/>
          <pc:sldMk cId="2324967578" sldId="256"/>
        </pc:sldMkLst>
        <pc:spChg chg="add mod">
          <ac:chgData name="Khattab, Sherif" userId="c83b1e15-36f3-4f46-aceb-05aac24c545e" providerId="ADAL" clId="{36D67A21-1CEF-4609-BD8D-E6621155ADDB}" dt="2020-01-15T17:33:48.757" v="208" actId="14100"/>
          <ac:spMkLst>
            <pc:docMk/>
            <pc:sldMk cId="2324967578" sldId="256"/>
            <ac:spMk id="34" creationId="{ED49539D-B550-4823-949A-9386751896AF}"/>
          </ac:spMkLst>
        </pc:spChg>
        <pc:spChg chg="add del mod">
          <ac:chgData name="Khattab, Sherif" userId="c83b1e15-36f3-4f46-aceb-05aac24c545e" providerId="ADAL" clId="{36D67A21-1CEF-4609-BD8D-E6621155ADDB}" dt="2020-01-15T17:27:41.722" v="12" actId="478"/>
          <ac:spMkLst>
            <pc:docMk/>
            <pc:sldMk cId="2324967578" sldId="256"/>
            <ac:spMk id="35" creationId="{F041C61A-FBDF-46E6-869E-F06D340B5D4A}"/>
          </ac:spMkLst>
        </pc:spChg>
        <pc:spChg chg="add mod">
          <ac:chgData name="Khattab, Sherif" userId="c83b1e15-36f3-4f46-aceb-05aac24c545e" providerId="ADAL" clId="{36D67A21-1CEF-4609-BD8D-E6621155ADDB}" dt="2020-01-15T17:33:46.644" v="207" actId="1076"/>
          <ac:spMkLst>
            <pc:docMk/>
            <pc:sldMk cId="2324967578" sldId="256"/>
            <ac:spMk id="36" creationId="{6CF8ED73-850F-41C6-A887-1C4299ABE00D}"/>
          </ac:spMkLst>
        </pc:spChg>
        <pc:spChg chg="add mod">
          <ac:chgData name="Khattab, Sherif" userId="c83b1e15-36f3-4f46-aceb-05aac24c545e" providerId="ADAL" clId="{36D67A21-1CEF-4609-BD8D-E6621155ADDB}" dt="2020-01-15T17:31:22.940" v="155" actId="113"/>
          <ac:spMkLst>
            <pc:docMk/>
            <pc:sldMk cId="2324967578" sldId="256"/>
            <ac:spMk id="39" creationId="{E93815E3-1D6F-4DFC-B805-EC14581B5B83}"/>
          </ac:spMkLst>
        </pc:spChg>
        <pc:spChg chg="add mod topLvl">
          <ac:chgData name="Khattab, Sherif" userId="c83b1e15-36f3-4f46-aceb-05aac24c545e" providerId="ADAL" clId="{36D67A21-1CEF-4609-BD8D-E6621155ADDB}" dt="2020-01-15T17:32:02.722" v="163" actId="165"/>
          <ac:spMkLst>
            <pc:docMk/>
            <pc:sldMk cId="2324967578" sldId="256"/>
            <ac:spMk id="43" creationId="{8FA55D8B-3FFE-4B17-8B35-8833D25951D0}"/>
          </ac:spMkLst>
        </pc:spChg>
        <pc:spChg chg="add mod">
          <ac:chgData name="Khattab, Sherif" userId="c83b1e15-36f3-4f46-aceb-05aac24c545e" providerId="ADAL" clId="{36D67A21-1CEF-4609-BD8D-E6621155ADDB}" dt="2020-01-15T17:33:08.861" v="182" actId="1076"/>
          <ac:spMkLst>
            <pc:docMk/>
            <pc:sldMk cId="2324967578" sldId="256"/>
            <ac:spMk id="57" creationId="{961C5E5A-41D9-4739-AAEB-2708970570FD}"/>
          </ac:spMkLst>
        </pc:spChg>
        <pc:spChg chg="add mod">
          <ac:chgData name="Khattab, Sherif" userId="c83b1e15-36f3-4f46-aceb-05aac24c545e" providerId="ADAL" clId="{36D67A21-1CEF-4609-BD8D-E6621155ADDB}" dt="2020-01-15T17:34:02.278" v="221" actId="1076"/>
          <ac:spMkLst>
            <pc:docMk/>
            <pc:sldMk cId="2324967578" sldId="256"/>
            <ac:spMk id="58" creationId="{11B2A890-6494-49D0-AB28-01688ACE251C}"/>
          </ac:spMkLst>
        </pc:spChg>
        <pc:spChg chg="add mod">
          <ac:chgData name="Khattab, Sherif" userId="c83b1e15-36f3-4f46-aceb-05aac24c545e" providerId="ADAL" clId="{36D67A21-1CEF-4609-BD8D-E6621155ADDB}" dt="2020-01-15T17:34:31.345" v="252" actId="1036"/>
          <ac:spMkLst>
            <pc:docMk/>
            <pc:sldMk cId="2324967578" sldId="256"/>
            <ac:spMk id="59" creationId="{233AAA57-7884-4588-A0A5-BDFBC0D32131}"/>
          </ac:spMkLst>
        </pc:spChg>
        <pc:spChg chg="add mod">
          <ac:chgData name="Khattab, Sherif" userId="c83b1e15-36f3-4f46-aceb-05aac24c545e" providerId="ADAL" clId="{36D67A21-1CEF-4609-BD8D-E6621155ADDB}" dt="2020-01-15T17:34:48.115" v="278" actId="1037"/>
          <ac:spMkLst>
            <pc:docMk/>
            <pc:sldMk cId="2324967578" sldId="256"/>
            <ac:spMk id="60" creationId="{D69B182C-78A8-46BA-9F33-E3F943B28728}"/>
          </ac:spMkLst>
        </pc:spChg>
        <pc:spChg chg="add mod">
          <ac:chgData name="Khattab, Sherif" userId="c83b1e15-36f3-4f46-aceb-05aac24c545e" providerId="ADAL" clId="{36D67A21-1CEF-4609-BD8D-E6621155ADDB}" dt="2020-01-15T17:35:02.864" v="282" actId="20577"/>
          <ac:spMkLst>
            <pc:docMk/>
            <pc:sldMk cId="2324967578" sldId="256"/>
            <ac:spMk id="61" creationId="{9E561034-83B7-4ADC-9F7A-AA6815E6634F}"/>
          </ac:spMkLst>
        </pc:spChg>
        <pc:grpChg chg="add del mod">
          <ac:chgData name="Khattab, Sherif" userId="c83b1e15-36f3-4f46-aceb-05aac24c545e" providerId="ADAL" clId="{36D67A21-1CEF-4609-BD8D-E6621155ADDB}" dt="2020-01-15T17:32:02.722" v="163" actId="165"/>
          <ac:grpSpMkLst>
            <pc:docMk/>
            <pc:sldMk cId="2324967578" sldId="256"/>
            <ac:grpSpMk id="44" creationId="{8D8AF138-64BF-4807-AB09-C4D08212A3C2}"/>
          </ac:grpSpMkLst>
        </pc:grpChg>
        <pc:grpChg chg="add del mod">
          <ac:chgData name="Khattab, Sherif" userId="c83b1e15-36f3-4f46-aceb-05aac24c545e" providerId="ADAL" clId="{36D67A21-1CEF-4609-BD8D-E6621155ADDB}" dt="2020-01-15T17:31:56.760" v="162" actId="478"/>
          <ac:grpSpMkLst>
            <pc:docMk/>
            <pc:sldMk cId="2324967578" sldId="256"/>
            <ac:grpSpMk id="45" creationId="{441CF870-5B8D-4E88-827E-4B8FBAFC3D2E}"/>
          </ac:grpSpMkLst>
        </pc:grpChg>
        <pc:cxnChg chg="add mod">
          <ac:chgData name="Khattab, Sherif" userId="c83b1e15-36f3-4f46-aceb-05aac24c545e" providerId="ADAL" clId="{36D67A21-1CEF-4609-BD8D-E6621155ADDB}" dt="2020-01-15T17:29:12.659" v="30" actId="208"/>
          <ac:cxnSpMkLst>
            <pc:docMk/>
            <pc:sldMk cId="2324967578" sldId="256"/>
            <ac:cxnSpMk id="38" creationId="{B9D9B2E9-40E8-4D97-965D-224A7ABCA25B}"/>
          </ac:cxnSpMkLst>
        </pc:cxnChg>
        <pc:cxnChg chg="add del mod">
          <ac:chgData name="Khattab, Sherif" userId="c83b1e15-36f3-4f46-aceb-05aac24c545e" providerId="ADAL" clId="{36D67A21-1CEF-4609-BD8D-E6621155ADDB}" dt="2020-01-15T17:29:56.647" v="101" actId="478"/>
          <ac:cxnSpMkLst>
            <pc:docMk/>
            <pc:sldMk cId="2324967578" sldId="256"/>
            <ac:cxnSpMk id="40" creationId="{BEB28AD6-6484-4760-B052-A15079875382}"/>
          </ac:cxnSpMkLst>
        </pc:cxnChg>
        <pc:cxnChg chg="add mod topLvl">
          <ac:chgData name="Khattab, Sherif" userId="c83b1e15-36f3-4f46-aceb-05aac24c545e" providerId="ADAL" clId="{36D67A21-1CEF-4609-BD8D-E6621155ADDB}" dt="2020-01-15T17:32:02.722" v="163" actId="165"/>
          <ac:cxnSpMkLst>
            <pc:docMk/>
            <pc:sldMk cId="2324967578" sldId="256"/>
            <ac:cxnSpMk id="42" creationId="{53D4F675-6EE9-4A0D-A1D8-6788DF7E1979}"/>
          </ac:cxnSpMkLst>
        </pc:cxnChg>
        <pc:cxnChg chg="add mod">
          <ac:chgData name="Khattab, Sherif" userId="c83b1e15-36f3-4f46-aceb-05aac24c545e" providerId="ADAL" clId="{36D67A21-1CEF-4609-BD8D-E6621155ADDB}" dt="2020-01-15T17:32:11.469" v="167" actId="14100"/>
          <ac:cxnSpMkLst>
            <pc:docMk/>
            <pc:sldMk cId="2324967578" sldId="256"/>
            <ac:cxnSpMk id="48" creationId="{A5EDD45F-9A4A-455B-9211-10789A501452}"/>
          </ac:cxnSpMkLst>
        </pc:cxnChg>
        <pc:cxnChg chg="add mod">
          <ac:chgData name="Khattab, Sherif" userId="c83b1e15-36f3-4f46-aceb-05aac24c545e" providerId="ADAL" clId="{36D67A21-1CEF-4609-BD8D-E6621155ADDB}" dt="2020-01-15T17:32:22.030" v="171" actId="14100"/>
          <ac:cxnSpMkLst>
            <pc:docMk/>
            <pc:sldMk cId="2324967578" sldId="256"/>
            <ac:cxnSpMk id="51" creationId="{76E62ECD-D8BD-4B54-BE36-F8931406AFFB}"/>
          </ac:cxnSpMkLst>
        </pc:cxnChg>
        <pc:cxnChg chg="add mod">
          <ac:chgData name="Khattab, Sherif" userId="c83b1e15-36f3-4f46-aceb-05aac24c545e" providerId="ADAL" clId="{36D67A21-1CEF-4609-BD8D-E6621155ADDB}" dt="2020-01-15T17:32:31.858" v="175" actId="14100"/>
          <ac:cxnSpMkLst>
            <pc:docMk/>
            <pc:sldMk cId="2324967578" sldId="256"/>
            <ac:cxnSpMk id="54" creationId="{25B6B9BF-26D9-496B-8757-A96AAD10ED8F}"/>
          </ac:cxnSpMkLst>
        </pc:cxnChg>
      </pc:sldChg>
    </pc:docChg>
  </pc:docChgLst>
  <pc:docChgLst>
    <pc:chgData name="Khattab, Sherif" userId="c83b1e15-36f3-4f46-aceb-05aac24c545e" providerId="ADAL" clId="{D6E27A09-E559-4592-ADE2-095F24F53826}"/>
    <pc:docChg chg="undo custSel addSld delSld modSld sldOrd">
      <pc:chgData name="Khattab, Sherif" userId="c83b1e15-36f3-4f46-aceb-05aac24c545e" providerId="ADAL" clId="{D6E27A09-E559-4592-ADE2-095F24F53826}" dt="2022-10-28T21:29:04.740" v="1362" actId="27636"/>
      <pc:docMkLst>
        <pc:docMk/>
      </pc:docMkLst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2324967578" sldId="256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1736226017" sldId="257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2842683918" sldId="258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3469680165" sldId="259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1252816909" sldId="260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1314655526" sldId="261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2524267003" sldId="262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1460923813" sldId="263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3966993112" sldId="264"/>
        </pc:sldMkLst>
      </pc:sldChg>
      <pc:sldChg chg="modSp mod">
        <pc:chgData name="Khattab, Sherif" userId="c83b1e15-36f3-4f46-aceb-05aac24c545e" providerId="ADAL" clId="{D6E27A09-E559-4592-ADE2-095F24F53826}" dt="2022-10-28T20:35:12.103" v="11" actId="20577"/>
        <pc:sldMkLst>
          <pc:docMk/>
          <pc:sldMk cId="778287165" sldId="265"/>
        </pc:sldMkLst>
        <pc:spChg chg="mod">
          <ac:chgData name="Khattab, Sherif" userId="c83b1e15-36f3-4f46-aceb-05aac24c545e" providerId="ADAL" clId="{D6E27A09-E559-4592-ADE2-095F24F53826}" dt="2022-10-28T20:35:07.758" v="1" actId="20577"/>
          <ac:spMkLst>
            <pc:docMk/>
            <pc:sldMk cId="778287165" sldId="265"/>
            <ac:spMk id="2" creationId="{FDC546E0-6A53-1D33-2B16-0AB86FFDABC3}"/>
          </ac:spMkLst>
        </pc:spChg>
        <pc:spChg chg="mod">
          <ac:chgData name="Khattab, Sherif" userId="c83b1e15-36f3-4f46-aceb-05aac24c545e" providerId="ADAL" clId="{D6E27A09-E559-4592-ADE2-095F24F53826}" dt="2022-10-28T20:35:12.103" v="11" actId="20577"/>
          <ac:spMkLst>
            <pc:docMk/>
            <pc:sldMk cId="778287165" sldId="265"/>
            <ac:spMk id="3" creationId="{63609361-7C67-7942-851A-B2940BF5B42D}"/>
          </ac:spMkLst>
        </pc:spChg>
      </pc:sldChg>
      <pc:sldChg chg="modSp">
        <pc:chgData name="Khattab, Sherif" userId="c83b1e15-36f3-4f46-aceb-05aac24c545e" providerId="ADAL" clId="{D6E27A09-E559-4592-ADE2-095F24F53826}" dt="2022-10-28T20:37:58.232" v="173" actId="20577"/>
        <pc:sldMkLst>
          <pc:docMk/>
          <pc:sldMk cId="1422039392" sldId="266"/>
        </pc:sldMkLst>
        <pc:spChg chg="mod">
          <ac:chgData name="Khattab, Sherif" userId="c83b1e15-36f3-4f46-aceb-05aac24c545e" providerId="ADAL" clId="{D6E27A09-E559-4592-ADE2-095F24F53826}" dt="2022-10-28T20:37:58.232" v="173" actId="20577"/>
          <ac:spMkLst>
            <pc:docMk/>
            <pc:sldMk cId="1422039392" sldId="266"/>
            <ac:spMk id="3" creationId="{17615408-4044-A849-873A-DFBA3748E1FB}"/>
          </ac:spMkLst>
        </pc:spChg>
      </pc:sldChg>
      <pc:sldChg chg="modSp mod modAnim">
        <pc:chgData name="Khattab, Sherif" userId="c83b1e15-36f3-4f46-aceb-05aac24c545e" providerId="ADAL" clId="{D6E27A09-E559-4592-ADE2-095F24F53826}" dt="2022-10-28T21:03:45.080" v="1030" actId="20577"/>
        <pc:sldMkLst>
          <pc:docMk/>
          <pc:sldMk cId="3463673128" sldId="267"/>
        </pc:sldMkLst>
        <pc:spChg chg="mod">
          <ac:chgData name="Khattab, Sherif" userId="c83b1e15-36f3-4f46-aceb-05aac24c545e" providerId="ADAL" clId="{D6E27A09-E559-4592-ADE2-095F24F53826}" dt="2022-10-28T20:38:11.703" v="194" actId="20577"/>
          <ac:spMkLst>
            <pc:docMk/>
            <pc:sldMk cId="3463673128" sldId="267"/>
            <ac:spMk id="2" creationId="{230E688B-8239-AE52-1B2E-CE2E55D99682}"/>
          </ac:spMkLst>
        </pc:spChg>
        <pc:spChg chg="mod">
          <ac:chgData name="Khattab, Sherif" userId="c83b1e15-36f3-4f46-aceb-05aac24c545e" providerId="ADAL" clId="{D6E27A09-E559-4592-ADE2-095F24F53826}" dt="2022-10-28T21:03:45.080" v="1030" actId="20577"/>
          <ac:spMkLst>
            <pc:docMk/>
            <pc:sldMk cId="3463673128" sldId="267"/>
            <ac:spMk id="3" creationId="{6B26C53E-9753-9546-7A54-6E44C6D8E34F}"/>
          </ac:spMkLst>
        </pc:spChg>
      </pc:sldChg>
      <pc:sldChg chg="modSp ord modAnim">
        <pc:chgData name="Khattab, Sherif" userId="c83b1e15-36f3-4f46-aceb-05aac24c545e" providerId="ADAL" clId="{D6E27A09-E559-4592-ADE2-095F24F53826}" dt="2022-10-28T21:02:54.927" v="982" actId="20577"/>
        <pc:sldMkLst>
          <pc:docMk/>
          <pc:sldMk cId="3283493184" sldId="268"/>
        </pc:sldMkLst>
        <pc:spChg chg="mod">
          <ac:chgData name="Khattab, Sherif" userId="c83b1e15-36f3-4f46-aceb-05aac24c545e" providerId="ADAL" clId="{D6E27A09-E559-4592-ADE2-095F24F53826}" dt="2022-10-28T21:02:54.927" v="982" actId="20577"/>
          <ac:spMkLst>
            <pc:docMk/>
            <pc:sldMk cId="3283493184" sldId="268"/>
            <ac:spMk id="3" creationId="{0B4592B9-D54B-C403-DC95-64E5E9561B73}"/>
          </ac:spMkLst>
        </pc:spChg>
      </pc:sldChg>
      <pc:sldChg chg="modSp">
        <pc:chgData name="Khattab, Sherif" userId="c83b1e15-36f3-4f46-aceb-05aac24c545e" providerId="ADAL" clId="{D6E27A09-E559-4592-ADE2-095F24F53826}" dt="2022-10-28T21:04:44.645" v="1066"/>
        <pc:sldMkLst>
          <pc:docMk/>
          <pc:sldMk cId="3044420323" sldId="269"/>
        </pc:sldMkLst>
        <pc:spChg chg="mod">
          <ac:chgData name="Khattab, Sherif" userId="c83b1e15-36f3-4f46-aceb-05aac24c545e" providerId="ADAL" clId="{D6E27A09-E559-4592-ADE2-095F24F53826}" dt="2022-10-28T21:04:44.645" v="1066"/>
          <ac:spMkLst>
            <pc:docMk/>
            <pc:sldMk cId="3044420323" sldId="269"/>
            <ac:spMk id="3" creationId="{A1A93A70-B89C-EDB3-3A08-B2FE8D819D70}"/>
          </ac:spMkLst>
        </pc:spChg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2014198695" sldId="270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2353221088" sldId="273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2193925158" sldId="279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1276289372" sldId="280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3704193974" sldId="281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3985009175" sldId="282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3212511549" sldId="283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1717601491" sldId="284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3069171148" sldId="285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3276943506" sldId="286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2185155820" sldId="287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3880787100" sldId="288"/>
        </pc:sldMkLst>
      </pc:sldChg>
      <pc:sldChg chg="del">
        <pc:chgData name="Khattab, Sherif" userId="c83b1e15-36f3-4f46-aceb-05aac24c545e" providerId="ADAL" clId="{D6E27A09-E559-4592-ADE2-095F24F53826}" dt="2022-10-28T21:26:56.588" v="1279" actId="47"/>
        <pc:sldMkLst>
          <pc:docMk/>
          <pc:sldMk cId="2331611865" sldId="289"/>
        </pc:sldMkLst>
      </pc:sldChg>
      <pc:sldChg chg="modSp mod">
        <pc:chgData name="Khattab, Sherif" userId="c83b1e15-36f3-4f46-aceb-05aac24c545e" providerId="ADAL" clId="{D6E27A09-E559-4592-ADE2-095F24F53826}" dt="2022-10-28T21:29:04.740" v="1362" actId="27636"/>
        <pc:sldMkLst>
          <pc:docMk/>
          <pc:sldMk cId="2927004492" sldId="290"/>
        </pc:sldMkLst>
        <pc:spChg chg="mod">
          <ac:chgData name="Khattab, Sherif" userId="c83b1e15-36f3-4f46-aceb-05aac24c545e" providerId="ADAL" clId="{D6E27A09-E559-4592-ADE2-095F24F53826}" dt="2022-10-28T21:27:05.250" v="1301" actId="20577"/>
          <ac:spMkLst>
            <pc:docMk/>
            <pc:sldMk cId="2927004492" sldId="290"/>
            <ac:spMk id="2" creationId="{A44C608E-F309-19CC-677F-02BDEDE26FC1}"/>
          </ac:spMkLst>
        </pc:spChg>
        <pc:spChg chg="mod">
          <ac:chgData name="Khattab, Sherif" userId="c83b1e15-36f3-4f46-aceb-05aac24c545e" providerId="ADAL" clId="{D6E27A09-E559-4592-ADE2-095F24F53826}" dt="2022-10-28T21:29:04.740" v="1362" actId="27636"/>
          <ac:spMkLst>
            <pc:docMk/>
            <pc:sldMk cId="2927004492" sldId="290"/>
            <ac:spMk id="3" creationId="{E105B332-58A6-44E4-F8A4-DBFC40AFE48D}"/>
          </ac:spMkLst>
        </pc:spChg>
      </pc:sldChg>
      <pc:sldChg chg="del">
        <pc:chgData name="Khattab, Sherif" userId="c83b1e15-36f3-4f46-aceb-05aac24c545e" providerId="ADAL" clId="{D6E27A09-E559-4592-ADE2-095F24F53826}" dt="2022-10-28T21:27:09.612" v="1302" actId="47"/>
        <pc:sldMkLst>
          <pc:docMk/>
          <pc:sldMk cId="3243402366" sldId="291"/>
        </pc:sldMkLst>
      </pc:sldChg>
      <pc:sldChg chg="new del">
        <pc:chgData name="Khattab, Sherif" userId="c83b1e15-36f3-4f46-aceb-05aac24c545e" providerId="ADAL" clId="{D6E27A09-E559-4592-ADE2-095F24F53826}" dt="2022-10-28T20:35:21.102" v="13" actId="680"/>
        <pc:sldMkLst>
          <pc:docMk/>
          <pc:sldMk cId="1678581926" sldId="292"/>
        </pc:sldMkLst>
      </pc:sldChg>
      <pc:sldChg chg="modSp new mod">
        <pc:chgData name="Khattab, Sherif" userId="c83b1e15-36f3-4f46-aceb-05aac24c545e" providerId="ADAL" clId="{D6E27A09-E559-4592-ADE2-095F24F53826}" dt="2022-10-28T21:27:13.640" v="1304" actId="15"/>
        <pc:sldMkLst>
          <pc:docMk/>
          <pc:sldMk cId="4285819782" sldId="292"/>
        </pc:sldMkLst>
        <pc:spChg chg="mod">
          <ac:chgData name="Khattab, Sherif" userId="c83b1e15-36f3-4f46-aceb-05aac24c545e" providerId="ADAL" clId="{D6E27A09-E559-4592-ADE2-095F24F53826}" dt="2022-10-28T20:35:27.191" v="19" actId="20577"/>
          <ac:spMkLst>
            <pc:docMk/>
            <pc:sldMk cId="4285819782" sldId="292"/>
            <ac:spMk id="2" creationId="{13674216-E30C-6C85-BF08-B759A74F5589}"/>
          </ac:spMkLst>
        </pc:spChg>
        <pc:spChg chg="mod">
          <ac:chgData name="Khattab, Sherif" userId="c83b1e15-36f3-4f46-aceb-05aac24c545e" providerId="ADAL" clId="{D6E27A09-E559-4592-ADE2-095F24F53826}" dt="2022-10-28T21:27:13.640" v="1304" actId="15"/>
          <ac:spMkLst>
            <pc:docMk/>
            <pc:sldMk cId="4285819782" sldId="292"/>
            <ac:spMk id="3" creationId="{93745010-1911-99F0-9D31-2FE5B19F1B9B}"/>
          </ac:spMkLst>
        </pc:spChg>
      </pc:sldChg>
      <pc:sldChg chg="addSp delSp modSp new mod">
        <pc:chgData name="Khattab, Sherif" userId="c83b1e15-36f3-4f46-aceb-05aac24c545e" providerId="ADAL" clId="{D6E27A09-E559-4592-ADE2-095F24F53826}" dt="2022-10-28T21:06:33.952" v="1102" actId="1076"/>
        <pc:sldMkLst>
          <pc:docMk/>
          <pc:sldMk cId="3584311908" sldId="293"/>
        </pc:sldMkLst>
        <pc:spChg chg="del mod">
          <ac:chgData name="Khattab, Sherif" userId="c83b1e15-36f3-4f46-aceb-05aac24c545e" providerId="ADAL" clId="{D6E27A09-E559-4592-ADE2-095F24F53826}" dt="2022-10-28T20:46:57.029" v="422" actId="478"/>
          <ac:spMkLst>
            <pc:docMk/>
            <pc:sldMk cId="3584311908" sldId="293"/>
            <ac:spMk id="2" creationId="{31BE65C3-AD0C-F1A2-C48A-A7C333591A81}"/>
          </ac:spMkLst>
        </pc:spChg>
        <pc:spChg chg="del">
          <ac:chgData name="Khattab, Sherif" userId="c83b1e15-36f3-4f46-aceb-05aac24c545e" providerId="ADAL" clId="{D6E27A09-E559-4592-ADE2-095F24F53826}" dt="2022-10-28T20:44:07.449" v="344" actId="3680"/>
          <ac:spMkLst>
            <pc:docMk/>
            <pc:sldMk cId="3584311908" sldId="293"/>
            <ac:spMk id="3" creationId="{0B7AF256-5244-94E9-E6E9-9F51B5346665}"/>
          </ac:spMkLst>
        </pc:spChg>
        <pc:spChg chg="del mod topLvl">
          <ac:chgData name="Khattab, Sherif" userId="c83b1e15-36f3-4f46-aceb-05aac24c545e" providerId="ADAL" clId="{D6E27A09-E559-4592-ADE2-095F24F53826}" dt="2022-10-28T20:47:28.886" v="428" actId="478"/>
          <ac:spMkLst>
            <pc:docMk/>
            <pc:sldMk cId="3584311908" sldId="293"/>
            <ac:spMk id="6" creationId="{73AD58FC-5BC7-7350-D8F1-E914D46D6AD8}"/>
          </ac:spMkLst>
        </pc:spChg>
        <pc:spChg chg="del mod topLvl">
          <ac:chgData name="Khattab, Sherif" userId="c83b1e15-36f3-4f46-aceb-05aac24c545e" providerId="ADAL" clId="{D6E27A09-E559-4592-ADE2-095F24F53826}" dt="2022-10-28T20:47:28.886" v="428" actId="478"/>
          <ac:spMkLst>
            <pc:docMk/>
            <pc:sldMk cId="3584311908" sldId="293"/>
            <ac:spMk id="7" creationId="{C26B7DDB-E55E-7EF5-8722-50D7F3ECF878}"/>
          </ac:spMkLst>
        </pc:spChg>
        <pc:spChg chg="del mod topLvl">
          <ac:chgData name="Khattab, Sherif" userId="c83b1e15-36f3-4f46-aceb-05aac24c545e" providerId="ADAL" clId="{D6E27A09-E559-4592-ADE2-095F24F53826}" dt="2022-10-28T20:47:28.886" v="428" actId="478"/>
          <ac:spMkLst>
            <pc:docMk/>
            <pc:sldMk cId="3584311908" sldId="293"/>
            <ac:spMk id="10" creationId="{013E1653-AC60-BE24-5A8E-2990A25C88A2}"/>
          </ac:spMkLst>
        </pc:spChg>
        <pc:spChg chg="del mod topLvl">
          <ac:chgData name="Khattab, Sherif" userId="c83b1e15-36f3-4f46-aceb-05aac24c545e" providerId="ADAL" clId="{D6E27A09-E559-4592-ADE2-095F24F53826}" dt="2022-10-28T20:47:28.886" v="428" actId="478"/>
          <ac:spMkLst>
            <pc:docMk/>
            <pc:sldMk cId="3584311908" sldId="293"/>
            <ac:spMk id="11" creationId="{B28CC5BD-5A20-CC60-14B9-37B35F156D26}"/>
          </ac:spMkLst>
        </pc:spChg>
        <pc:spChg chg="del mod topLvl">
          <ac:chgData name="Khattab, Sherif" userId="c83b1e15-36f3-4f46-aceb-05aac24c545e" providerId="ADAL" clId="{D6E27A09-E559-4592-ADE2-095F24F53826}" dt="2022-10-28T20:47:28.886" v="428" actId="478"/>
          <ac:spMkLst>
            <pc:docMk/>
            <pc:sldMk cId="3584311908" sldId="293"/>
            <ac:spMk id="12" creationId="{E93A1925-7F20-7F79-85C6-2E6F24338E0F}"/>
          </ac:spMkLst>
        </pc:spChg>
        <pc:spChg chg="del mod topLvl">
          <ac:chgData name="Khattab, Sherif" userId="c83b1e15-36f3-4f46-aceb-05aac24c545e" providerId="ADAL" clId="{D6E27A09-E559-4592-ADE2-095F24F53826}" dt="2022-10-28T20:47:28.886" v="428" actId="478"/>
          <ac:spMkLst>
            <pc:docMk/>
            <pc:sldMk cId="3584311908" sldId="293"/>
            <ac:spMk id="13" creationId="{429BAE48-66D8-0AEB-F63A-8FC95ADBC1A1}"/>
          </ac:spMkLst>
        </pc:spChg>
        <pc:spChg chg="del mod topLvl">
          <ac:chgData name="Khattab, Sherif" userId="c83b1e15-36f3-4f46-aceb-05aac24c545e" providerId="ADAL" clId="{D6E27A09-E559-4592-ADE2-095F24F53826}" dt="2022-10-28T20:47:28.886" v="428" actId="478"/>
          <ac:spMkLst>
            <pc:docMk/>
            <pc:sldMk cId="3584311908" sldId="293"/>
            <ac:spMk id="15" creationId="{27942F0C-8442-5078-5708-5AC03720A50C}"/>
          </ac:spMkLst>
        </pc:spChg>
        <pc:spChg chg="del mod topLvl">
          <ac:chgData name="Khattab, Sherif" userId="c83b1e15-36f3-4f46-aceb-05aac24c545e" providerId="ADAL" clId="{D6E27A09-E559-4592-ADE2-095F24F53826}" dt="2022-10-28T20:47:28.886" v="428" actId="478"/>
          <ac:spMkLst>
            <pc:docMk/>
            <pc:sldMk cId="3584311908" sldId="293"/>
            <ac:spMk id="16" creationId="{9EA2B8B8-B9F8-283A-AADC-FABA34F59B2E}"/>
          </ac:spMkLst>
        </pc:spChg>
        <pc:spChg chg="mod">
          <ac:chgData name="Khattab, Sherif" userId="c83b1e15-36f3-4f46-aceb-05aac24c545e" providerId="ADAL" clId="{D6E27A09-E559-4592-ADE2-095F24F53826}" dt="2022-10-28T20:47:23.577" v="427" actId="165"/>
          <ac:spMkLst>
            <pc:docMk/>
            <pc:sldMk cId="3584311908" sldId="293"/>
            <ac:spMk id="18" creationId="{95D692CB-E2AB-D5EE-BB4F-D4131CDF2272}"/>
          </ac:spMkLst>
        </pc:spChg>
        <pc:spChg chg="mod">
          <ac:chgData name="Khattab, Sherif" userId="c83b1e15-36f3-4f46-aceb-05aac24c545e" providerId="ADAL" clId="{D6E27A09-E559-4592-ADE2-095F24F53826}" dt="2022-10-28T20:47:23.577" v="427" actId="165"/>
          <ac:spMkLst>
            <pc:docMk/>
            <pc:sldMk cId="3584311908" sldId="293"/>
            <ac:spMk id="19" creationId="{8639A801-7942-B573-E4F4-3DEFF368B035}"/>
          </ac:spMkLst>
        </pc:spChg>
        <pc:spChg chg="mod">
          <ac:chgData name="Khattab, Sherif" userId="c83b1e15-36f3-4f46-aceb-05aac24c545e" providerId="ADAL" clId="{D6E27A09-E559-4592-ADE2-095F24F53826}" dt="2022-10-28T20:47:54.894" v="438" actId="20577"/>
          <ac:spMkLst>
            <pc:docMk/>
            <pc:sldMk cId="3584311908" sldId="293"/>
            <ac:spMk id="21" creationId="{5CD68D1E-10FF-F0DA-4F17-D399AB572EFF}"/>
          </ac:spMkLst>
        </pc:spChg>
        <pc:spChg chg="mod">
          <ac:chgData name="Khattab, Sherif" userId="c83b1e15-36f3-4f46-aceb-05aac24c545e" providerId="ADAL" clId="{D6E27A09-E559-4592-ADE2-095F24F53826}" dt="2022-10-28T20:47:56.794" v="442" actId="20577"/>
          <ac:spMkLst>
            <pc:docMk/>
            <pc:sldMk cId="3584311908" sldId="293"/>
            <ac:spMk id="24" creationId="{699CD5AD-0DDA-698C-6C9B-22F4AEE97403}"/>
          </ac:spMkLst>
        </pc:spChg>
        <pc:spChg chg="del mod">
          <ac:chgData name="Khattab, Sherif" userId="c83b1e15-36f3-4f46-aceb-05aac24c545e" providerId="ADAL" clId="{D6E27A09-E559-4592-ADE2-095F24F53826}" dt="2022-10-28T21:05:17.820" v="1072" actId="478"/>
          <ac:spMkLst>
            <pc:docMk/>
            <pc:sldMk cId="3584311908" sldId="293"/>
            <ac:spMk id="26" creationId="{86C6EF7F-9135-67D8-D52A-D6A793906BD2}"/>
          </ac:spMkLst>
        </pc:spChg>
        <pc:spChg chg="del mod">
          <ac:chgData name="Khattab, Sherif" userId="c83b1e15-36f3-4f46-aceb-05aac24c545e" providerId="ADAL" clId="{D6E27A09-E559-4592-ADE2-095F24F53826}" dt="2022-10-28T21:05:15.121" v="1071" actId="478"/>
          <ac:spMkLst>
            <pc:docMk/>
            <pc:sldMk cId="3584311908" sldId="293"/>
            <ac:spMk id="28" creationId="{9D09AD6C-2421-DE91-7974-1C6BFB3D7506}"/>
          </ac:spMkLst>
        </pc:spChg>
        <pc:spChg chg="del mod">
          <ac:chgData name="Khattab, Sherif" userId="c83b1e15-36f3-4f46-aceb-05aac24c545e" providerId="ADAL" clId="{D6E27A09-E559-4592-ADE2-095F24F53826}" dt="2022-10-28T21:05:15.121" v="1071" actId="478"/>
          <ac:spMkLst>
            <pc:docMk/>
            <pc:sldMk cId="3584311908" sldId="293"/>
            <ac:spMk id="30" creationId="{0BBEDF2C-40A2-1BE0-B3D8-8EAC48B05476}"/>
          </ac:spMkLst>
        </pc:spChg>
        <pc:spChg chg="del mod">
          <ac:chgData name="Khattab, Sherif" userId="c83b1e15-36f3-4f46-aceb-05aac24c545e" providerId="ADAL" clId="{D6E27A09-E559-4592-ADE2-095F24F53826}" dt="2022-10-28T21:05:15.121" v="1071" actId="478"/>
          <ac:spMkLst>
            <pc:docMk/>
            <pc:sldMk cId="3584311908" sldId="293"/>
            <ac:spMk id="32" creationId="{26C7A89C-4DCD-99D5-6462-BFE1E74742CC}"/>
          </ac:spMkLst>
        </pc:spChg>
        <pc:spChg chg="del mod">
          <ac:chgData name="Khattab, Sherif" userId="c83b1e15-36f3-4f46-aceb-05aac24c545e" providerId="ADAL" clId="{D6E27A09-E559-4592-ADE2-095F24F53826}" dt="2022-10-28T21:05:15.121" v="1071" actId="478"/>
          <ac:spMkLst>
            <pc:docMk/>
            <pc:sldMk cId="3584311908" sldId="293"/>
            <ac:spMk id="36" creationId="{BACBA7AE-DDB5-8265-4040-FCB433E76AA0}"/>
          </ac:spMkLst>
        </pc:spChg>
        <pc:spChg chg="del mod">
          <ac:chgData name="Khattab, Sherif" userId="c83b1e15-36f3-4f46-aceb-05aac24c545e" providerId="ADAL" clId="{D6E27A09-E559-4592-ADE2-095F24F53826}" dt="2022-10-28T21:05:15.121" v="1071" actId="478"/>
          <ac:spMkLst>
            <pc:docMk/>
            <pc:sldMk cId="3584311908" sldId="293"/>
            <ac:spMk id="39" creationId="{951D749D-5CD6-FDF4-46AF-C8F1E4B19E10}"/>
          </ac:spMkLst>
        </pc:spChg>
        <pc:spChg chg="mod">
          <ac:chgData name="Khattab, Sherif" userId="c83b1e15-36f3-4f46-aceb-05aac24c545e" providerId="ADAL" clId="{D6E27A09-E559-4592-ADE2-095F24F53826}" dt="2022-10-28T21:05:03.261" v="1070" actId="20577"/>
          <ac:spMkLst>
            <pc:docMk/>
            <pc:sldMk cId="3584311908" sldId="293"/>
            <ac:spMk id="41" creationId="{BE4354F9-9BDA-F761-42F5-1FB597A144A0}"/>
          </ac:spMkLst>
        </pc:spChg>
        <pc:spChg chg="mod">
          <ac:chgData name="Khattab, Sherif" userId="c83b1e15-36f3-4f46-aceb-05aac24c545e" providerId="ADAL" clId="{D6E27A09-E559-4592-ADE2-095F24F53826}" dt="2022-10-28T20:47:23.577" v="427" actId="165"/>
          <ac:spMkLst>
            <pc:docMk/>
            <pc:sldMk cId="3584311908" sldId="293"/>
            <ac:spMk id="42" creationId="{6091594D-DD70-F9C4-6FF0-9C4654F92743}"/>
          </ac:spMkLst>
        </pc:spChg>
        <pc:spChg chg="mod">
          <ac:chgData name="Khattab, Sherif" userId="c83b1e15-36f3-4f46-aceb-05aac24c545e" providerId="ADAL" clId="{D6E27A09-E559-4592-ADE2-095F24F53826}" dt="2022-10-28T20:47:23.577" v="427" actId="165"/>
          <ac:spMkLst>
            <pc:docMk/>
            <pc:sldMk cId="3584311908" sldId="293"/>
            <ac:spMk id="43" creationId="{99551143-3FF7-2188-AEBC-6453DC16F1EF}"/>
          </ac:spMkLst>
        </pc:spChg>
        <pc:spChg chg="mod">
          <ac:chgData name="Khattab, Sherif" userId="c83b1e15-36f3-4f46-aceb-05aac24c545e" providerId="ADAL" clId="{D6E27A09-E559-4592-ADE2-095F24F53826}" dt="2022-10-28T20:47:23.577" v="427" actId="165"/>
          <ac:spMkLst>
            <pc:docMk/>
            <pc:sldMk cId="3584311908" sldId="293"/>
            <ac:spMk id="44" creationId="{1DED4AED-A907-5D87-DEBA-F0D32D3F8051}"/>
          </ac:spMkLst>
        </pc:spChg>
        <pc:spChg chg="del mod">
          <ac:chgData name="Khattab, Sherif" userId="c83b1e15-36f3-4f46-aceb-05aac24c545e" providerId="ADAL" clId="{D6E27A09-E559-4592-ADE2-095F24F53826}" dt="2022-10-28T21:05:17.820" v="1072" actId="478"/>
          <ac:spMkLst>
            <pc:docMk/>
            <pc:sldMk cId="3584311908" sldId="293"/>
            <ac:spMk id="45" creationId="{E0B995E0-3E98-6886-20E4-DD02D6BAF739}"/>
          </ac:spMkLst>
        </pc:spChg>
        <pc:spChg chg="del mod">
          <ac:chgData name="Khattab, Sherif" userId="c83b1e15-36f3-4f46-aceb-05aac24c545e" providerId="ADAL" clId="{D6E27A09-E559-4592-ADE2-095F24F53826}" dt="2022-10-28T21:05:15.121" v="1071" actId="478"/>
          <ac:spMkLst>
            <pc:docMk/>
            <pc:sldMk cId="3584311908" sldId="293"/>
            <ac:spMk id="46" creationId="{4FC272EF-B26B-EE50-508B-D31D338F8BFA}"/>
          </ac:spMkLst>
        </pc:spChg>
        <pc:spChg chg="del mod">
          <ac:chgData name="Khattab, Sherif" userId="c83b1e15-36f3-4f46-aceb-05aac24c545e" providerId="ADAL" clId="{D6E27A09-E559-4592-ADE2-095F24F53826}" dt="2022-10-28T21:05:15.121" v="1071" actId="478"/>
          <ac:spMkLst>
            <pc:docMk/>
            <pc:sldMk cId="3584311908" sldId="293"/>
            <ac:spMk id="47" creationId="{DF624693-7F35-EE38-1AE4-4285EAB4EBA4}"/>
          </ac:spMkLst>
        </pc:spChg>
        <pc:spChg chg="del mod">
          <ac:chgData name="Khattab, Sherif" userId="c83b1e15-36f3-4f46-aceb-05aac24c545e" providerId="ADAL" clId="{D6E27A09-E559-4592-ADE2-095F24F53826}" dt="2022-10-28T21:05:15.121" v="1071" actId="478"/>
          <ac:spMkLst>
            <pc:docMk/>
            <pc:sldMk cId="3584311908" sldId="293"/>
            <ac:spMk id="48" creationId="{EDF8B03F-AE44-63FE-3D34-0C6202CE84C6}"/>
          </ac:spMkLst>
        </pc:spChg>
        <pc:spChg chg="del mod">
          <ac:chgData name="Khattab, Sherif" userId="c83b1e15-36f3-4f46-aceb-05aac24c545e" providerId="ADAL" clId="{D6E27A09-E559-4592-ADE2-095F24F53826}" dt="2022-10-28T21:05:15.121" v="1071" actId="478"/>
          <ac:spMkLst>
            <pc:docMk/>
            <pc:sldMk cId="3584311908" sldId="293"/>
            <ac:spMk id="49" creationId="{A012BB6C-03E4-E7BD-4FD9-B6869C2CBC77}"/>
          </ac:spMkLst>
        </pc:spChg>
        <pc:spChg chg="del mod">
          <ac:chgData name="Khattab, Sherif" userId="c83b1e15-36f3-4f46-aceb-05aac24c545e" providerId="ADAL" clId="{D6E27A09-E559-4592-ADE2-095F24F53826}" dt="2022-10-28T21:05:15.121" v="1071" actId="478"/>
          <ac:spMkLst>
            <pc:docMk/>
            <pc:sldMk cId="3584311908" sldId="293"/>
            <ac:spMk id="50" creationId="{A7DE51FD-FB9C-627C-4C17-03296194D650}"/>
          </ac:spMkLst>
        </pc:spChg>
        <pc:spChg chg="del mod">
          <ac:chgData name="Khattab, Sherif" userId="c83b1e15-36f3-4f46-aceb-05aac24c545e" providerId="ADAL" clId="{D6E27A09-E559-4592-ADE2-095F24F53826}" dt="2022-10-28T20:47:45.503" v="430" actId="478"/>
          <ac:spMkLst>
            <pc:docMk/>
            <pc:sldMk cId="3584311908" sldId="293"/>
            <ac:spMk id="51" creationId="{9DE399CC-601B-1B1D-A46A-DC15E88FD7C7}"/>
          </ac:spMkLst>
        </pc:spChg>
        <pc:spChg chg="del mod">
          <ac:chgData name="Khattab, Sherif" userId="c83b1e15-36f3-4f46-aceb-05aac24c545e" providerId="ADAL" clId="{D6E27A09-E559-4592-ADE2-095F24F53826}" dt="2022-10-28T20:47:49.794" v="432" actId="478"/>
          <ac:spMkLst>
            <pc:docMk/>
            <pc:sldMk cId="3584311908" sldId="293"/>
            <ac:spMk id="52" creationId="{7060964B-E748-D627-5C2D-F4676454A333}"/>
          </ac:spMkLst>
        </pc:spChg>
        <pc:spChg chg="del mod">
          <ac:chgData name="Khattab, Sherif" userId="c83b1e15-36f3-4f46-aceb-05aac24c545e" providerId="ADAL" clId="{D6E27A09-E559-4592-ADE2-095F24F53826}" dt="2022-10-28T20:47:45.503" v="430" actId="478"/>
          <ac:spMkLst>
            <pc:docMk/>
            <pc:sldMk cId="3584311908" sldId="293"/>
            <ac:spMk id="53" creationId="{96CB5E58-4BE2-FA4F-1419-5E1E0BA6AE25}"/>
          </ac:spMkLst>
        </pc:spChg>
        <pc:spChg chg="del mod">
          <ac:chgData name="Khattab, Sherif" userId="c83b1e15-36f3-4f46-aceb-05aac24c545e" providerId="ADAL" clId="{D6E27A09-E559-4592-ADE2-095F24F53826}" dt="2022-10-28T20:47:45.503" v="430" actId="478"/>
          <ac:spMkLst>
            <pc:docMk/>
            <pc:sldMk cId="3584311908" sldId="293"/>
            <ac:spMk id="54" creationId="{6766AE65-30FB-1250-43AA-FAC04C6E345D}"/>
          </ac:spMkLst>
        </pc:spChg>
        <pc:spChg chg="del mod">
          <ac:chgData name="Khattab, Sherif" userId="c83b1e15-36f3-4f46-aceb-05aac24c545e" providerId="ADAL" clId="{D6E27A09-E559-4592-ADE2-095F24F53826}" dt="2022-10-28T20:47:45.503" v="430" actId="478"/>
          <ac:spMkLst>
            <pc:docMk/>
            <pc:sldMk cId="3584311908" sldId="293"/>
            <ac:spMk id="55" creationId="{B7B1BA06-DADF-2838-F2F6-080251F9EC70}"/>
          </ac:spMkLst>
        </pc:spChg>
        <pc:spChg chg="del mod">
          <ac:chgData name="Khattab, Sherif" userId="c83b1e15-36f3-4f46-aceb-05aac24c545e" providerId="ADAL" clId="{D6E27A09-E559-4592-ADE2-095F24F53826}" dt="2022-10-28T20:47:45.503" v="430" actId="478"/>
          <ac:spMkLst>
            <pc:docMk/>
            <pc:sldMk cId="3584311908" sldId="293"/>
            <ac:spMk id="56" creationId="{0E8FC42F-B463-8754-97DE-60153F0C1328}"/>
          </ac:spMkLst>
        </pc:spChg>
        <pc:spChg chg="del mod">
          <ac:chgData name="Khattab, Sherif" userId="c83b1e15-36f3-4f46-aceb-05aac24c545e" providerId="ADAL" clId="{D6E27A09-E559-4592-ADE2-095F24F53826}" dt="2022-10-28T20:47:45.503" v="430" actId="478"/>
          <ac:spMkLst>
            <pc:docMk/>
            <pc:sldMk cId="3584311908" sldId="293"/>
            <ac:spMk id="57" creationId="{135EF63E-96CD-8C69-5D4E-18E4C0424913}"/>
          </ac:spMkLst>
        </pc:spChg>
        <pc:spChg chg="del mod">
          <ac:chgData name="Khattab, Sherif" userId="c83b1e15-36f3-4f46-aceb-05aac24c545e" providerId="ADAL" clId="{D6E27A09-E559-4592-ADE2-095F24F53826}" dt="2022-10-28T20:47:45.503" v="430" actId="478"/>
          <ac:spMkLst>
            <pc:docMk/>
            <pc:sldMk cId="3584311908" sldId="293"/>
            <ac:spMk id="58" creationId="{D52E2E88-FD83-BD39-C5E8-94DFBA93AA7E}"/>
          </ac:spMkLst>
        </pc:spChg>
        <pc:spChg chg="del mod">
          <ac:chgData name="Khattab, Sherif" userId="c83b1e15-36f3-4f46-aceb-05aac24c545e" providerId="ADAL" clId="{D6E27A09-E559-4592-ADE2-095F24F53826}" dt="2022-10-28T20:47:45.503" v="430" actId="478"/>
          <ac:spMkLst>
            <pc:docMk/>
            <pc:sldMk cId="3584311908" sldId="293"/>
            <ac:spMk id="59" creationId="{46CBE2F8-3D8D-8478-EFF7-9FCCF76220E2}"/>
          </ac:spMkLst>
        </pc:spChg>
        <pc:spChg chg="del mod">
          <ac:chgData name="Khattab, Sherif" userId="c83b1e15-36f3-4f46-aceb-05aac24c545e" providerId="ADAL" clId="{D6E27A09-E559-4592-ADE2-095F24F53826}" dt="2022-10-28T20:47:45.503" v="430" actId="478"/>
          <ac:spMkLst>
            <pc:docMk/>
            <pc:sldMk cId="3584311908" sldId="293"/>
            <ac:spMk id="60" creationId="{74493C0F-011B-EA16-498A-92914F5B4D38}"/>
          </ac:spMkLst>
        </pc:spChg>
        <pc:spChg chg="del mod">
          <ac:chgData name="Khattab, Sherif" userId="c83b1e15-36f3-4f46-aceb-05aac24c545e" providerId="ADAL" clId="{D6E27A09-E559-4592-ADE2-095F24F53826}" dt="2022-10-28T20:47:45.503" v="430" actId="478"/>
          <ac:spMkLst>
            <pc:docMk/>
            <pc:sldMk cId="3584311908" sldId="293"/>
            <ac:spMk id="61" creationId="{F16F06A2-21F0-A189-BD1D-81ADA894DB17}"/>
          </ac:spMkLst>
        </pc:spChg>
        <pc:spChg chg="del mod">
          <ac:chgData name="Khattab, Sherif" userId="c83b1e15-36f3-4f46-aceb-05aac24c545e" providerId="ADAL" clId="{D6E27A09-E559-4592-ADE2-095F24F53826}" dt="2022-10-28T20:47:45.503" v="430" actId="478"/>
          <ac:spMkLst>
            <pc:docMk/>
            <pc:sldMk cId="3584311908" sldId="293"/>
            <ac:spMk id="62" creationId="{AFC82F57-9628-8C61-C2F1-AF753F21AE53}"/>
          </ac:spMkLst>
        </pc:spChg>
        <pc:spChg chg="add del mod">
          <ac:chgData name="Khattab, Sherif" userId="c83b1e15-36f3-4f46-aceb-05aac24c545e" providerId="ADAL" clId="{D6E27A09-E559-4592-ADE2-095F24F53826}" dt="2022-10-28T20:46:59.123" v="423" actId="478"/>
          <ac:spMkLst>
            <pc:docMk/>
            <pc:sldMk cId="3584311908" sldId="293"/>
            <ac:spMk id="65" creationId="{96192A8C-BBEC-7577-2C27-2F5739CA8B5F}"/>
          </ac:spMkLst>
        </pc:spChg>
        <pc:spChg chg="add mod">
          <ac:chgData name="Khattab, Sherif" userId="c83b1e15-36f3-4f46-aceb-05aac24c545e" providerId="ADAL" clId="{D6E27A09-E559-4592-ADE2-095F24F53826}" dt="2022-10-28T21:06:18.786" v="1100" actId="1076"/>
          <ac:spMkLst>
            <pc:docMk/>
            <pc:sldMk cId="3584311908" sldId="293"/>
            <ac:spMk id="76" creationId="{587604E8-B4AE-DF8A-3FA6-59726956ADCF}"/>
          </ac:spMkLst>
        </pc:spChg>
        <pc:grpChg chg="add del mod">
          <ac:chgData name="Khattab, Sherif" userId="c83b1e15-36f3-4f46-aceb-05aac24c545e" providerId="ADAL" clId="{D6E27A09-E559-4592-ADE2-095F24F53826}" dt="2022-10-28T20:47:10.273" v="424" actId="165"/>
          <ac:grpSpMkLst>
            <pc:docMk/>
            <pc:sldMk cId="3584311908" sldId="293"/>
            <ac:grpSpMk id="4" creationId="{91858DE8-19D2-948A-55AF-A9EE9EDE17F6}"/>
          </ac:grpSpMkLst>
        </pc:grpChg>
        <pc:grpChg chg="del mod topLvl">
          <ac:chgData name="Khattab, Sherif" userId="c83b1e15-36f3-4f46-aceb-05aac24c545e" providerId="ADAL" clId="{D6E27A09-E559-4592-ADE2-095F24F53826}" dt="2022-10-28T20:47:23.577" v="427" actId="165"/>
          <ac:grpSpMkLst>
            <pc:docMk/>
            <pc:sldMk cId="3584311908" sldId="293"/>
            <ac:grpSpMk id="5" creationId="{F204B718-B768-4842-9E9D-79EF37BB8F18}"/>
          </ac:grpSpMkLst>
        </pc:grpChg>
        <pc:grpChg chg="mod topLvl">
          <ac:chgData name="Khattab, Sherif" userId="c83b1e15-36f3-4f46-aceb-05aac24c545e" providerId="ADAL" clId="{D6E27A09-E559-4592-ADE2-095F24F53826}" dt="2022-10-28T21:06:33.952" v="1102" actId="1076"/>
          <ac:grpSpMkLst>
            <pc:docMk/>
            <pc:sldMk cId="3584311908" sldId="293"/>
            <ac:grpSpMk id="9" creationId="{9987607A-3ACF-F276-68D9-269E1A123885}"/>
          </ac:grpSpMkLst>
        </pc:grpChg>
        <pc:grpChg chg="del mod">
          <ac:chgData name="Khattab, Sherif" userId="c83b1e15-36f3-4f46-aceb-05aac24c545e" providerId="ADAL" clId="{D6E27A09-E559-4592-ADE2-095F24F53826}" dt="2022-10-28T20:47:45.503" v="430" actId="478"/>
          <ac:grpSpMkLst>
            <pc:docMk/>
            <pc:sldMk cId="3584311908" sldId="293"/>
            <ac:grpSpMk id="20" creationId="{FA98AFB2-2C68-83BE-026B-C54248F29E1B}"/>
          </ac:grpSpMkLst>
        </pc:grpChg>
        <pc:grpChg chg="del mod">
          <ac:chgData name="Khattab, Sherif" userId="c83b1e15-36f3-4f46-aceb-05aac24c545e" providerId="ADAL" clId="{D6E27A09-E559-4592-ADE2-095F24F53826}" dt="2022-10-28T20:47:45.503" v="430" actId="478"/>
          <ac:grpSpMkLst>
            <pc:docMk/>
            <pc:sldMk cId="3584311908" sldId="293"/>
            <ac:grpSpMk id="23" creationId="{023D105A-3BAF-1C85-EF22-DD3C78D977D6}"/>
          </ac:grpSpMkLst>
        </pc:grpChg>
        <pc:grpChg chg="del mod">
          <ac:chgData name="Khattab, Sherif" userId="c83b1e15-36f3-4f46-aceb-05aac24c545e" providerId="ADAL" clId="{D6E27A09-E559-4592-ADE2-095F24F53826}" dt="2022-10-28T20:47:45.503" v="430" actId="478"/>
          <ac:grpSpMkLst>
            <pc:docMk/>
            <pc:sldMk cId="3584311908" sldId="293"/>
            <ac:grpSpMk id="27" creationId="{EE39542A-BAE4-87AB-7316-C295A1044046}"/>
          </ac:grpSpMkLst>
        </pc:grpChg>
        <pc:grpChg chg="del mod">
          <ac:chgData name="Khattab, Sherif" userId="c83b1e15-36f3-4f46-aceb-05aac24c545e" providerId="ADAL" clId="{D6E27A09-E559-4592-ADE2-095F24F53826}" dt="2022-10-28T20:47:45.503" v="430" actId="478"/>
          <ac:grpSpMkLst>
            <pc:docMk/>
            <pc:sldMk cId="3584311908" sldId="293"/>
            <ac:grpSpMk id="31" creationId="{A93288D1-7ECA-913B-DC95-75C856584517}"/>
          </ac:grpSpMkLst>
        </pc:grpChg>
        <pc:grpChg chg="del mod">
          <ac:chgData name="Khattab, Sherif" userId="c83b1e15-36f3-4f46-aceb-05aac24c545e" providerId="ADAL" clId="{D6E27A09-E559-4592-ADE2-095F24F53826}" dt="2022-10-28T20:47:45.503" v="430" actId="478"/>
          <ac:grpSpMkLst>
            <pc:docMk/>
            <pc:sldMk cId="3584311908" sldId="293"/>
            <ac:grpSpMk id="35" creationId="{142D88AB-9AD7-1BF9-9AA2-19E987616745}"/>
          </ac:grpSpMkLst>
        </pc:grpChg>
        <pc:grpChg chg="del mod">
          <ac:chgData name="Khattab, Sherif" userId="c83b1e15-36f3-4f46-aceb-05aac24c545e" providerId="ADAL" clId="{D6E27A09-E559-4592-ADE2-095F24F53826}" dt="2022-10-28T20:47:45.503" v="430" actId="478"/>
          <ac:grpSpMkLst>
            <pc:docMk/>
            <pc:sldMk cId="3584311908" sldId="293"/>
            <ac:grpSpMk id="38" creationId="{58FD047D-4FCE-8E37-DD4C-5BD2A8B18805}"/>
          </ac:grpSpMkLst>
        </pc:grpChg>
        <pc:grpChg chg="add del mod">
          <ac:chgData name="Khattab, Sherif" userId="c83b1e15-36f3-4f46-aceb-05aac24c545e" providerId="ADAL" clId="{D6E27A09-E559-4592-ADE2-095F24F53826}" dt="2022-10-28T20:47:19.689" v="426" actId="165"/>
          <ac:grpSpMkLst>
            <pc:docMk/>
            <pc:sldMk cId="3584311908" sldId="293"/>
            <ac:grpSpMk id="66" creationId="{F3C8ABB7-FCB0-CCA6-0EEB-8139800A5CF6}"/>
          </ac:grpSpMkLst>
        </pc:grpChg>
        <pc:graphicFrameChg chg="add mod ord modGraphic">
          <ac:chgData name="Khattab, Sherif" userId="c83b1e15-36f3-4f46-aceb-05aac24c545e" providerId="ADAL" clId="{D6E27A09-E559-4592-ADE2-095F24F53826}" dt="2022-10-28T21:06:30.825" v="1101" actId="1076"/>
          <ac:graphicFrameMkLst>
            <pc:docMk/>
            <pc:sldMk cId="3584311908" sldId="293"/>
            <ac:graphicFrameMk id="63" creationId="{CFA54688-C796-02DC-08E9-26EF06D3CC71}"/>
          </ac:graphicFrameMkLst>
        </pc:graphicFrameChg>
        <pc:graphicFrameChg chg="add del mod modGraphic">
          <ac:chgData name="Khattab, Sherif" userId="c83b1e15-36f3-4f46-aceb-05aac24c545e" providerId="ADAL" clId="{D6E27A09-E559-4592-ADE2-095F24F53826}" dt="2022-10-28T21:05:39.151" v="1076" actId="478"/>
          <ac:graphicFrameMkLst>
            <pc:docMk/>
            <pc:sldMk cId="3584311908" sldId="293"/>
            <ac:graphicFrameMk id="74" creationId="{F9265837-DC5A-ED5F-B2F1-87D481742DBB}"/>
          </ac:graphicFrameMkLst>
        </pc:graphicFrameChg>
        <pc:graphicFrameChg chg="add mod modGraphic">
          <ac:chgData name="Khattab, Sherif" userId="c83b1e15-36f3-4f46-aceb-05aac24c545e" providerId="ADAL" clId="{D6E27A09-E559-4592-ADE2-095F24F53826}" dt="2022-10-28T21:06:07.266" v="1090" actId="1076"/>
          <ac:graphicFrameMkLst>
            <pc:docMk/>
            <pc:sldMk cId="3584311908" sldId="293"/>
            <ac:graphicFrameMk id="75" creationId="{FFC0A5F8-C2A2-7440-17F2-E2A930DDA4CB}"/>
          </ac:graphicFrameMkLst>
        </pc:graphicFrameChg>
        <pc:cxnChg chg="del mod topLvl">
          <ac:chgData name="Khattab, Sherif" userId="c83b1e15-36f3-4f46-aceb-05aac24c545e" providerId="ADAL" clId="{D6E27A09-E559-4592-ADE2-095F24F53826}" dt="2022-10-28T20:47:28.886" v="428" actId="478"/>
          <ac:cxnSpMkLst>
            <pc:docMk/>
            <pc:sldMk cId="3584311908" sldId="293"/>
            <ac:cxnSpMk id="8" creationId="{180B643B-CDEC-17F3-64AC-BE3729B400A8}"/>
          </ac:cxnSpMkLst>
        </pc:cxnChg>
        <pc:cxnChg chg="del mod topLvl">
          <ac:chgData name="Khattab, Sherif" userId="c83b1e15-36f3-4f46-aceb-05aac24c545e" providerId="ADAL" clId="{D6E27A09-E559-4592-ADE2-095F24F53826}" dt="2022-10-28T20:47:28.886" v="428" actId="478"/>
          <ac:cxnSpMkLst>
            <pc:docMk/>
            <pc:sldMk cId="3584311908" sldId="293"/>
            <ac:cxnSpMk id="14" creationId="{50219F49-968C-DAC3-696B-BFA30EE1DD05}"/>
          </ac:cxnSpMkLst>
        </pc:cxnChg>
        <pc:cxnChg chg="del mod topLvl">
          <ac:chgData name="Khattab, Sherif" userId="c83b1e15-36f3-4f46-aceb-05aac24c545e" providerId="ADAL" clId="{D6E27A09-E559-4592-ADE2-095F24F53826}" dt="2022-10-28T20:47:28.886" v="428" actId="478"/>
          <ac:cxnSpMkLst>
            <pc:docMk/>
            <pc:sldMk cId="3584311908" sldId="293"/>
            <ac:cxnSpMk id="17" creationId="{4C08D27A-6AFD-135B-D093-101E21A2F223}"/>
          </ac:cxnSpMkLst>
        </pc:cxnChg>
        <pc:cxnChg chg="del mod">
          <ac:chgData name="Khattab, Sherif" userId="c83b1e15-36f3-4f46-aceb-05aac24c545e" providerId="ADAL" clId="{D6E27A09-E559-4592-ADE2-095F24F53826}" dt="2022-10-28T20:47:45.503" v="430" actId="478"/>
          <ac:cxnSpMkLst>
            <pc:docMk/>
            <pc:sldMk cId="3584311908" sldId="293"/>
            <ac:cxnSpMk id="22" creationId="{ED6EE016-B70F-51A5-639D-6AF01DEA3AE8}"/>
          </ac:cxnSpMkLst>
        </pc:cxnChg>
        <pc:cxnChg chg="del mod">
          <ac:chgData name="Khattab, Sherif" userId="c83b1e15-36f3-4f46-aceb-05aac24c545e" providerId="ADAL" clId="{D6E27A09-E559-4592-ADE2-095F24F53826}" dt="2022-10-28T20:47:45.503" v="430" actId="478"/>
          <ac:cxnSpMkLst>
            <pc:docMk/>
            <pc:sldMk cId="3584311908" sldId="293"/>
            <ac:cxnSpMk id="25" creationId="{BBB09657-D2EC-4811-4CE5-0B7FBE2D54A3}"/>
          </ac:cxnSpMkLst>
        </pc:cxnChg>
        <pc:cxnChg chg="del mod">
          <ac:chgData name="Khattab, Sherif" userId="c83b1e15-36f3-4f46-aceb-05aac24c545e" providerId="ADAL" clId="{D6E27A09-E559-4592-ADE2-095F24F53826}" dt="2022-10-28T20:47:45.503" v="430" actId="478"/>
          <ac:cxnSpMkLst>
            <pc:docMk/>
            <pc:sldMk cId="3584311908" sldId="293"/>
            <ac:cxnSpMk id="29" creationId="{32F8D468-9B07-6463-802A-80DD6DBAC3F7}"/>
          </ac:cxnSpMkLst>
        </pc:cxnChg>
        <pc:cxnChg chg="del mod">
          <ac:chgData name="Khattab, Sherif" userId="c83b1e15-36f3-4f46-aceb-05aac24c545e" providerId="ADAL" clId="{D6E27A09-E559-4592-ADE2-095F24F53826}" dt="2022-10-28T20:47:45.503" v="430" actId="478"/>
          <ac:cxnSpMkLst>
            <pc:docMk/>
            <pc:sldMk cId="3584311908" sldId="293"/>
            <ac:cxnSpMk id="33" creationId="{24F5A714-8707-A5BE-D7EE-9748BC1DAF51}"/>
          </ac:cxnSpMkLst>
        </pc:cxnChg>
        <pc:cxnChg chg="del mod">
          <ac:chgData name="Khattab, Sherif" userId="c83b1e15-36f3-4f46-aceb-05aac24c545e" providerId="ADAL" clId="{D6E27A09-E559-4592-ADE2-095F24F53826}" dt="2022-10-28T20:47:45.503" v="430" actId="478"/>
          <ac:cxnSpMkLst>
            <pc:docMk/>
            <pc:sldMk cId="3584311908" sldId="293"/>
            <ac:cxnSpMk id="34" creationId="{B4F20950-1159-0EE9-46E0-4E717BDA366A}"/>
          </ac:cxnSpMkLst>
        </pc:cxnChg>
        <pc:cxnChg chg="del mod">
          <ac:chgData name="Khattab, Sherif" userId="c83b1e15-36f3-4f46-aceb-05aac24c545e" providerId="ADAL" clId="{D6E27A09-E559-4592-ADE2-095F24F53826}" dt="2022-10-28T20:47:45.503" v="430" actId="478"/>
          <ac:cxnSpMkLst>
            <pc:docMk/>
            <pc:sldMk cId="3584311908" sldId="293"/>
            <ac:cxnSpMk id="37" creationId="{87A9C155-73BD-0D51-755B-E2568125B8A2}"/>
          </ac:cxnSpMkLst>
        </pc:cxnChg>
        <pc:cxnChg chg="del mod">
          <ac:chgData name="Khattab, Sherif" userId="c83b1e15-36f3-4f46-aceb-05aac24c545e" providerId="ADAL" clId="{D6E27A09-E559-4592-ADE2-095F24F53826}" dt="2022-10-28T20:47:45.503" v="430" actId="478"/>
          <ac:cxnSpMkLst>
            <pc:docMk/>
            <pc:sldMk cId="3584311908" sldId="293"/>
            <ac:cxnSpMk id="40" creationId="{6A7E4A27-E3D1-8578-1DFA-9C17AD212005}"/>
          </ac:cxnSpMkLst>
        </pc:cxnChg>
      </pc:sldChg>
      <pc:sldChg chg="addSp delSp modSp add del mod">
        <pc:chgData name="Khattab, Sherif" userId="c83b1e15-36f3-4f46-aceb-05aac24c545e" providerId="ADAL" clId="{D6E27A09-E559-4592-ADE2-095F24F53826}" dt="2022-10-28T21:26:56.588" v="1279" actId="47"/>
        <pc:sldMkLst>
          <pc:docMk/>
          <pc:sldMk cId="435251400" sldId="294"/>
        </pc:sldMkLst>
        <pc:spChg chg="mod">
          <ac:chgData name="Khattab, Sherif" userId="c83b1e15-36f3-4f46-aceb-05aac24c545e" providerId="ADAL" clId="{D6E27A09-E559-4592-ADE2-095F24F53826}" dt="2022-10-28T20:45:16.251" v="393" actId="20577"/>
          <ac:spMkLst>
            <pc:docMk/>
            <pc:sldMk cId="435251400" sldId="294"/>
            <ac:spMk id="2" creationId="{31BE65C3-AD0C-F1A2-C48A-A7C333591A81}"/>
          </ac:spMkLst>
        </pc:spChg>
        <pc:spChg chg="del">
          <ac:chgData name="Khattab, Sherif" userId="c83b1e15-36f3-4f46-aceb-05aac24c545e" providerId="ADAL" clId="{D6E27A09-E559-4592-ADE2-095F24F53826}" dt="2022-10-28T20:57:48.412" v="499" actId="478"/>
          <ac:spMkLst>
            <pc:docMk/>
            <pc:sldMk cId="435251400" sldId="294"/>
            <ac:spMk id="15" creationId="{27942F0C-8442-5078-5708-5AC03720A50C}"/>
          </ac:spMkLst>
        </pc:spChg>
        <pc:spChg chg="del">
          <ac:chgData name="Khattab, Sherif" userId="c83b1e15-36f3-4f46-aceb-05aac24c545e" providerId="ADAL" clId="{D6E27A09-E559-4592-ADE2-095F24F53826}" dt="2022-10-28T20:57:46.902" v="498" actId="478"/>
          <ac:spMkLst>
            <pc:docMk/>
            <pc:sldMk cId="435251400" sldId="294"/>
            <ac:spMk id="16" creationId="{9EA2B8B8-B9F8-283A-AADC-FABA34F59B2E}"/>
          </ac:spMkLst>
        </pc:spChg>
        <pc:spChg chg="mod">
          <ac:chgData name="Khattab, Sherif" userId="c83b1e15-36f3-4f46-aceb-05aac24c545e" providerId="ADAL" clId="{D6E27A09-E559-4592-ADE2-095F24F53826}" dt="2022-10-28T20:57:44.760" v="497" actId="20577"/>
          <ac:spMkLst>
            <pc:docMk/>
            <pc:sldMk cId="435251400" sldId="294"/>
            <ac:spMk id="21" creationId="{5CD68D1E-10FF-F0DA-4F17-D399AB572EFF}"/>
          </ac:spMkLst>
        </pc:spChg>
        <pc:spChg chg="mod">
          <ac:chgData name="Khattab, Sherif" userId="c83b1e15-36f3-4f46-aceb-05aac24c545e" providerId="ADAL" clId="{D6E27A09-E559-4592-ADE2-095F24F53826}" dt="2022-10-28T20:57:42.535" v="493" actId="6549"/>
          <ac:spMkLst>
            <pc:docMk/>
            <pc:sldMk cId="435251400" sldId="294"/>
            <ac:spMk id="24" creationId="{699CD5AD-0DDA-698C-6C9B-22F4AEE97403}"/>
          </ac:spMkLst>
        </pc:spChg>
        <pc:spChg chg="mod">
          <ac:chgData name="Khattab, Sherif" userId="c83b1e15-36f3-4f46-aceb-05aac24c545e" providerId="ADAL" clId="{D6E27A09-E559-4592-ADE2-095F24F53826}" dt="2022-10-28T20:57:28.613" v="480" actId="20577"/>
          <ac:spMkLst>
            <pc:docMk/>
            <pc:sldMk cId="435251400" sldId="294"/>
            <ac:spMk id="28" creationId="{9D09AD6C-2421-DE91-7974-1C6BFB3D7506}"/>
          </ac:spMkLst>
        </pc:spChg>
        <pc:spChg chg="mod">
          <ac:chgData name="Khattab, Sherif" userId="c83b1e15-36f3-4f46-aceb-05aac24c545e" providerId="ADAL" clId="{D6E27A09-E559-4592-ADE2-095F24F53826}" dt="2022-10-28T20:57:30.870" v="484" actId="20577"/>
          <ac:spMkLst>
            <pc:docMk/>
            <pc:sldMk cId="435251400" sldId="294"/>
            <ac:spMk id="32" creationId="{26C7A89C-4DCD-99D5-6462-BFE1E74742CC}"/>
          </ac:spMkLst>
        </pc:spChg>
        <pc:spChg chg="mod">
          <ac:chgData name="Khattab, Sherif" userId="c83b1e15-36f3-4f46-aceb-05aac24c545e" providerId="ADAL" clId="{D6E27A09-E559-4592-ADE2-095F24F53826}" dt="2022-10-28T20:57:32.650" v="488" actId="20577"/>
          <ac:spMkLst>
            <pc:docMk/>
            <pc:sldMk cId="435251400" sldId="294"/>
            <ac:spMk id="36" creationId="{BACBA7AE-DDB5-8265-4040-FCB433E76AA0}"/>
          </ac:spMkLst>
        </pc:spChg>
        <pc:spChg chg="mod">
          <ac:chgData name="Khattab, Sherif" userId="c83b1e15-36f3-4f46-aceb-05aac24c545e" providerId="ADAL" clId="{D6E27A09-E559-4592-ADE2-095F24F53826}" dt="2022-10-28T20:57:34.620" v="492" actId="20577"/>
          <ac:spMkLst>
            <pc:docMk/>
            <pc:sldMk cId="435251400" sldId="294"/>
            <ac:spMk id="39" creationId="{951D749D-5CD6-FDF4-46AF-C8F1E4B19E10}"/>
          </ac:spMkLst>
        </pc:spChg>
        <pc:spChg chg="del">
          <ac:chgData name="Khattab, Sherif" userId="c83b1e15-36f3-4f46-aceb-05aac24c545e" providerId="ADAL" clId="{D6E27A09-E559-4592-ADE2-095F24F53826}" dt="2022-10-28T20:57:53.345" v="502" actId="478"/>
          <ac:spMkLst>
            <pc:docMk/>
            <pc:sldMk cId="435251400" sldId="294"/>
            <ac:spMk id="61" creationId="{F16F06A2-21F0-A189-BD1D-81ADA894DB17}"/>
          </ac:spMkLst>
        </pc:spChg>
        <pc:spChg chg="del">
          <ac:chgData name="Khattab, Sherif" userId="c83b1e15-36f3-4f46-aceb-05aac24c545e" providerId="ADAL" clId="{D6E27A09-E559-4592-ADE2-095F24F53826}" dt="2022-10-28T20:57:51.783" v="501" actId="478"/>
          <ac:spMkLst>
            <pc:docMk/>
            <pc:sldMk cId="435251400" sldId="294"/>
            <ac:spMk id="62" creationId="{AFC82F57-9628-8C61-C2F1-AF753F21AE53}"/>
          </ac:spMkLst>
        </pc:spChg>
        <pc:spChg chg="add del">
          <ac:chgData name="Khattab, Sherif" userId="c83b1e15-36f3-4f46-aceb-05aac24c545e" providerId="ADAL" clId="{D6E27A09-E559-4592-ADE2-095F24F53826}" dt="2022-10-28T20:57:22.205" v="472" actId="22"/>
          <ac:spMkLst>
            <pc:docMk/>
            <pc:sldMk cId="435251400" sldId="294"/>
            <ac:spMk id="64" creationId="{C996BE49-CDD2-DF1D-C857-5B3CA7FBD3CC}"/>
          </ac:spMkLst>
        </pc:spChg>
        <pc:grpChg chg="add del">
          <ac:chgData name="Khattab, Sherif" userId="c83b1e15-36f3-4f46-aceb-05aac24c545e" providerId="ADAL" clId="{D6E27A09-E559-4592-ADE2-095F24F53826}" dt="2022-10-28T20:57:56.992" v="504" actId="478"/>
          <ac:grpSpMkLst>
            <pc:docMk/>
            <pc:sldMk cId="435251400" sldId="294"/>
            <ac:grpSpMk id="4" creationId="{91858DE8-19D2-948A-55AF-A9EE9EDE17F6}"/>
          </ac:grpSpMkLst>
        </pc:grpChg>
        <pc:grpChg chg="del">
          <ac:chgData name="Khattab, Sherif" userId="c83b1e15-36f3-4f46-aceb-05aac24c545e" providerId="ADAL" clId="{D6E27A09-E559-4592-ADE2-095F24F53826}" dt="2022-10-28T20:57:51.783" v="501" actId="478"/>
          <ac:grpSpMkLst>
            <pc:docMk/>
            <pc:sldMk cId="435251400" sldId="294"/>
            <ac:grpSpMk id="20" creationId="{FA98AFB2-2C68-83BE-026B-C54248F29E1B}"/>
          </ac:grpSpMkLst>
        </pc:grpChg>
        <pc:graphicFrameChg chg="modGraphic">
          <ac:chgData name="Khattab, Sherif" userId="c83b1e15-36f3-4f46-aceb-05aac24c545e" providerId="ADAL" clId="{D6E27A09-E559-4592-ADE2-095F24F53826}" dt="2022-10-28T20:58:10.019" v="508" actId="20577"/>
          <ac:graphicFrameMkLst>
            <pc:docMk/>
            <pc:sldMk cId="435251400" sldId="294"/>
            <ac:graphicFrameMk id="63" creationId="{CFA54688-C796-02DC-08E9-26EF06D3CC71}"/>
          </ac:graphicFrameMkLst>
        </pc:graphicFrameChg>
        <pc:cxnChg chg="del">
          <ac:chgData name="Khattab, Sherif" userId="c83b1e15-36f3-4f46-aceb-05aac24c545e" providerId="ADAL" clId="{D6E27A09-E559-4592-ADE2-095F24F53826}" dt="2022-10-28T20:57:50.057" v="500" actId="478"/>
          <ac:cxnSpMkLst>
            <pc:docMk/>
            <pc:sldMk cId="435251400" sldId="294"/>
            <ac:cxnSpMk id="17" creationId="{4C08D27A-6AFD-135B-D093-101E21A2F223}"/>
          </ac:cxnSpMkLst>
        </pc:cxnChg>
        <pc:cxnChg chg="del">
          <ac:chgData name="Khattab, Sherif" userId="c83b1e15-36f3-4f46-aceb-05aac24c545e" providerId="ADAL" clId="{D6E27A09-E559-4592-ADE2-095F24F53826}" dt="2022-10-28T20:57:58.804" v="505" actId="478"/>
          <ac:cxnSpMkLst>
            <pc:docMk/>
            <pc:sldMk cId="435251400" sldId="294"/>
            <ac:cxnSpMk id="22" creationId="{ED6EE016-B70F-51A5-639D-6AF01DEA3AE8}"/>
          </ac:cxnSpMkLst>
        </pc:cxnChg>
      </pc:sldChg>
      <pc:sldChg chg="add del">
        <pc:chgData name="Khattab, Sherif" userId="c83b1e15-36f3-4f46-aceb-05aac24c545e" providerId="ADAL" clId="{D6E27A09-E559-4592-ADE2-095F24F53826}" dt="2022-10-28T20:43:56.583" v="343" actId="47"/>
        <pc:sldMkLst>
          <pc:docMk/>
          <pc:sldMk cId="3025751929" sldId="294"/>
        </pc:sldMkLst>
      </pc:sldChg>
      <pc:sldChg chg="modSp add del mod">
        <pc:chgData name="Khattab, Sherif" userId="c83b1e15-36f3-4f46-aceb-05aac24c545e" providerId="ADAL" clId="{D6E27A09-E559-4592-ADE2-095F24F53826}" dt="2022-10-28T21:26:56.588" v="1279" actId="47"/>
        <pc:sldMkLst>
          <pc:docMk/>
          <pc:sldMk cId="831209080" sldId="295"/>
        </pc:sldMkLst>
        <pc:spChg chg="mod">
          <ac:chgData name="Khattab, Sherif" userId="c83b1e15-36f3-4f46-aceb-05aac24c545e" providerId="ADAL" clId="{D6E27A09-E559-4592-ADE2-095F24F53826}" dt="2022-10-28T20:46:05.033" v="405" actId="20577"/>
          <ac:spMkLst>
            <pc:docMk/>
            <pc:sldMk cId="831209080" sldId="295"/>
            <ac:spMk id="2" creationId="{31BE65C3-AD0C-F1A2-C48A-A7C333591A81}"/>
          </ac:spMkLst>
        </pc:spChg>
      </pc:sldChg>
      <pc:sldChg chg="add del">
        <pc:chgData name="Khattab, Sherif" userId="c83b1e15-36f3-4f46-aceb-05aac24c545e" providerId="ADAL" clId="{D6E27A09-E559-4592-ADE2-095F24F53826}" dt="2022-10-28T20:43:56.583" v="343" actId="47"/>
        <pc:sldMkLst>
          <pc:docMk/>
          <pc:sldMk cId="4121774853" sldId="295"/>
        </pc:sldMkLst>
      </pc:sldChg>
      <pc:sldChg chg="add del">
        <pc:chgData name="Khattab, Sherif" userId="c83b1e15-36f3-4f46-aceb-05aac24c545e" providerId="ADAL" clId="{D6E27A09-E559-4592-ADE2-095F24F53826}" dt="2022-10-28T20:43:56.583" v="343" actId="47"/>
        <pc:sldMkLst>
          <pc:docMk/>
          <pc:sldMk cId="1615068914" sldId="296"/>
        </pc:sldMkLst>
      </pc:sldChg>
      <pc:sldChg chg="modSp add del mod">
        <pc:chgData name="Khattab, Sherif" userId="c83b1e15-36f3-4f46-aceb-05aac24c545e" providerId="ADAL" clId="{D6E27A09-E559-4592-ADE2-095F24F53826}" dt="2022-10-28T21:26:56.588" v="1279" actId="47"/>
        <pc:sldMkLst>
          <pc:docMk/>
          <pc:sldMk cId="1674731667" sldId="296"/>
        </pc:sldMkLst>
        <pc:spChg chg="mod">
          <ac:chgData name="Khattab, Sherif" userId="c83b1e15-36f3-4f46-aceb-05aac24c545e" providerId="ADAL" clId="{D6E27A09-E559-4592-ADE2-095F24F53826}" dt="2022-10-28T20:46:14.604" v="407" actId="20577"/>
          <ac:spMkLst>
            <pc:docMk/>
            <pc:sldMk cId="1674731667" sldId="296"/>
            <ac:spMk id="2" creationId="{31BE65C3-AD0C-F1A2-C48A-A7C333591A81}"/>
          </ac:spMkLst>
        </pc:spChg>
      </pc:sldChg>
      <pc:sldChg chg="modSp add del mod">
        <pc:chgData name="Khattab, Sherif" userId="c83b1e15-36f3-4f46-aceb-05aac24c545e" providerId="ADAL" clId="{D6E27A09-E559-4592-ADE2-095F24F53826}" dt="2022-10-28T21:26:56.588" v="1279" actId="47"/>
        <pc:sldMkLst>
          <pc:docMk/>
          <pc:sldMk cId="1280732015" sldId="297"/>
        </pc:sldMkLst>
        <pc:spChg chg="mod">
          <ac:chgData name="Khattab, Sherif" userId="c83b1e15-36f3-4f46-aceb-05aac24c545e" providerId="ADAL" clId="{D6E27A09-E559-4592-ADE2-095F24F53826}" dt="2022-10-28T20:46:17.602" v="409" actId="20577"/>
          <ac:spMkLst>
            <pc:docMk/>
            <pc:sldMk cId="1280732015" sldId="297"/>
            <ac:spMk id="2" creationId="{31BE65C3-AD0C-F1A2-C48A-A7C333591A81}"/>
          </ac:spMkLst>
        </pc:spChg>
      </pc:sldChg>
      <pc:sldChg chg="add del">
        <pc:chgData name="Khattab, Sherif" userId="c83b1e15-36f3-4f46-aceb-05aac24c545e" providerId="ADAL" clId="{D6E27A09-E559-4592-ADE2-095F24F53826}" dt="2022-10-28T20:43:56.583" v="343" actId="47"/>
        <pc:sldMkLst>
          <pc:docMk/>
          <pc:sldMk cId="3184408605" sldId="297"/>
        </pc:sldMkLst>
      </pc:sldChg>
      <pc:sldChg chg="add del">
        <pc:chgData name="Khattab, Sherif" userId="c83b1e15-36f3-4f46-aceb-05aac24c545e" providerId="ADAL" clId="{D6E27A09-E559-4592-ADE2-095F24F53826}" dt="2022-10-28T20:43:56.583" v="343" actId="47"/>
        <pc:sldMkLst>
          <pc:docMk/>
          <pc:sldMk cId="307686756" sldId="298"/>
        </pc:sldMkLst>
      </pc:sldChg>
      <pc:sldChg chg="modSp add del mod">
        <pc:chgData name="Khattab, Sherif" userId="c83b1e15-36f3-4f46-aceb-05aac24c545e" providerId="ADAL" clId="{D6E27A09-E559-4592-ADE2-095F24F53826}" dt="2022-10-28T21:26:56.588" v="1279" actId="47"/>
        <pc:sldMkLst>
          <pc:docMk/>
          <pc:sldMk cId="1257527532" sldId="298"/>
        </pc:sldMkLst>
        <pc:spChg chg="mod">
          <ac:chgData name="Khattab, Sherif" userId="c83b1e15-36f3-4f46-aceb-05aac24c545e" providerId="ADAL" clId="{D6E27A09-E559-4592-ADE2-095F24F53826}" dt="2022-10-28T20:46:20.603" v="411" actId="20577"/>
          <ac:spMkLst>
            <pc:docMk/>
            <pc:sldMk cId="1257527532" sldId="298"/>
            <ac:spMk id="2" creationId="{31BE65C3-AD0C-F1A2-C48A-A7C333591A81}"/>
          </ac:spMkLst>
        </pc:spChg>
      </pc:sldChg>
      <pc:sldChg chg="add del">
        <pc:chgData name="Khattab, Sherif" userId="c83b1e15-36f3-4f46-aceb-05aac24c545e" providerId="ADAL" clId="{D6E27A09-E559-4592-ADE2-095F24F53826}" dt="2022-10-28T20:43:56.583" v="343" actId="47"/>
        <pc:sldMkLst>
          <pc:docMk/>
          <pc:sldMk cId="364512676" sldId="299"/>
        </pc:sldMkLst>
      </pc:sldChg>
      <pc:sldChg chg="modSp add del mod">
        <pc:chgData name="Khattab, Sherif" userId="c83b1e15-36f3-4f46-aceb-05aac24c545e" providerId="ADAL" clId="{D6E27A09-E559-4592-ADE2-095F24F53826}" dt="2022-10-28T21:26:56.588" v="1279" actId="47"/>
        <pc:sldMkLst>
          <pc:docMk/>
          <pc:sldMk cId="2745204562" sldId="299"/>
        </pc:sldMkLst>
        <pc:spChg chg="mod">
          <ac:chgData name="Khattab, Sherif" userId="c83b1e15-36f3-4f46-aceb-05aac24c545e" providerId="ADAL" clId="{D6E27A09-E559-4592-ADE2-095F24F53826}" dt="2022-10-28T20:46:32.362" v="413" actId="20577"/>
          <ac:spMkLst>
            <pc:docMk/>
            <pc:sldMk cId="2745204562" sldId="299"/>
            <ac:spMk id="2" creationId="{31BE65C3-AD0C-F1A2-C48A-A7C333591A81}"/>
          </ac:spMkLst>
        </pc:spChg>
      </pc:sldChg>
      <pc:sldChg chg="modSp add del mod">
        <pc:chgData name="Khattab, Sherif" userId="c83b1e15-36f3-4f46-aceb-05aac24c545e" providerId="ADAL" clId="{D6E27A09-E559-4592-ADE2-095F24F53826}" dt="2022-10-28T21:26:56.588" v="1279" actId="47"/>
        <pc:sldMkLst>
          <pc:docMk/>
          <pc:sldMk cId="228203654" sldId="300"/>
        </pc:sldMkLst>
        <pc:spChg chg="mod">
          <ac:chgData name="Khattab, Sherif" userId="c83b1e15-36f3-4f46-aceb-05aac24c545e" providerId="ADAL" clId="{D6E27A09-E559-4592-ADE2-095F24F53826}" dt="2022-10-28T20:46:35.999" v="415" actId="20577"/>
          <ac:spMkLst>
            <pc:docMk/>
            <pc:sldMk cId="228203654" sldId="300"/>
            <ac:spMk id="2" creationId="{31BE65C3-AD0C-F1A2-C48A-A7C333591A81}"/>
          </ac:spMkLst>
        </pc:spChg>
      </pc:sldChg>
      <pc:sldChg chg="add del">
        <pc:chgData name="Khattab, Sherif" userId="c83b1e15-36f3-4f46-aceb-05aac24c545e" providerId="ADAL" clId="{D6E27A09-E559-4592-ADE2-095F24F53826}" dt="2022-10-28T20:43:56.583" v="343" actId="47"/>
        <pc:sldMkLst>
          <pc:docMk/>
          <pc:sldMk cId="1383108108" sldId="300"/>
        </pc:sldMkLst>
      </pc:sldChg>
      <pc:sldChg chg="modSp add del mod">
        <pc:chgData name="Khattab, Sherif" userId="c83b1e15-36f3-4f46-aceb-05aac24c545e" providerId="ADAL" clId="{D6E27A09-E559-4592-ADE2-095F24F53826}" dt="2022-10-28T21:26:56.588" v="1279" actId="47"/>
        <pc:sldMkLst>
          <pc:docMk/>
          <pc:sldMk cId="484017862" sldId="301"/>
        </pc:sldMkLst>
        <pc:spChg chg="mod">
          <ac:chgData name="Khattab, Sherif" userId="c83b1e15-36f3-4f46-aceb-05aac24c545e" providerId="ADAL" clId="{D6E27A09-E559-4592-ADE2-095F24F53826}" dt="2022-10-28T20:46:39.539" v="417" actId="20577"/>
          <ac:spMkLst>
            <pc:docMk/>
            <pc:sldMk cId="484017862" sldId="301"/>
            <ac:spMk id="2" creationId="{31BE65C3-AD0C-F1A2-C48A-A7C333591A81}"/>
          </ac:spMkLst>
        </pc:spChg>
      </pc:sldChg>
      <pc:sldChg chg="modSp add del mod">
        <pc:chgData name="Khattab, Sherif" userId="c83b1e15-36f3-4f46-aceb-05aac24c545e" providerId="ADAL" clId="{D6E27A09-E559-4592-ADE2-095F24F53826}" dt="2022-10-28T21:26:56.588" v="1279" actId="47"/>
        <pc:sldMkLst>
          <pc:docMk/>
          <pc:sldMk cId="3791298879" sldId="302"/>
        </pc:sldMkLst>
        <pc:spChg chg="mod">
          <ac:chgData name="Khattab, Sherif" userId="c83b1e15-36f3-4f46-aceb-05aac24c545e" providerId="ADAL" clId="{D6E27A09-E559-4592-ADE2-095F24F53826}" dt="2022-10-28T20:46:44.345" v="420" actId="20577"/>
          <ac:spMkLst>
            <pc:docMk/>
            <pc:sldMk cId="3791298879" sldId="302"/>
            <ac:spMk id="2" creationId="{31BE65C3-AD0C-F1A2-C48A-A7C333591A81}"/>
          </ac:spMkLst>
        </pc:spChg>
      </pc:sldChg>
      <pc:sldChg chg="addSp delSp modSp add mod">
        <pc:chgData name="Khattab, Sherif" userId="c83b1e15-36f3-4f46-aceb-05aac24c545e" providerId="ADAL" clId="{D6E27A09-E559-4592-ADE2-095F24F53826}" dt="2022-10-28T21:18:01.893" v="1164" actId="20577"/>
        <pc:sldMkLst>
          <pc:docMk/>
          <pc:sldMk cId="3333404645" sldId="303"/>
        </pc:sldMkLst>
        <pc:spChg chg="mod">
          <ac:chgData name="Khattab, Sherif" userId="c83b1e15-36f3-4f46-aceb-05aac24c545e" providerId="ADAL" clId="{D6E27A09-E559-4592-ADE2-095F24F53826}" dt="2022-10-28T21:06:42.083" v="1104" actId="20577"/>
          <ac:spMkLst>
            <pc:docMk/>
            <pc:sldMk cId="3333404645" sldId="303"/>
            <ac:spMk id="2" creationId="{31BE65C3-AD0C-F1A2-C48A-A7C333591A81}"/>
          </ac:spMkLst>
        </pc:spChg>
        <pc:spChg chg="add del mod">
          <ac:chgData name="Khattab, Sherif" userId="c83b1e15-36f3-4f46-aceb-05aac24c545e" providerId="ADAL" clId="{D6E27A09-E559-4592-ADE2-095F24F53826}" dt="2022-10-28T20:56:54.236" v="464" actId="478"/>
          <ac:spMkLst>
            <pc:docMk/>
            <pc:sldMk cId="3333404645" sldId="303"/>
            <ac:spMk id="64" creationId="{36A85935-CCAA-B51B-482C-D55C240E2671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66" creationId="{9635D62B-18C4-F4E4-0DDD-75D11381BA79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67" creationId="{8DDA1747-6909-8272-8618-89244519B95C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68" creationId="{F1A2FEC5-A3F9-1877-D0C8-E4452DEDAC31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69" creationId="{324B6858-398E-1363-A8CF-4A30084C8B65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70" creationId="{2872408E-D3D6-0317-00BE-B88AD311729D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71" creationId="{D78694E4-C926-438D-CC5B-61E8725D991A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72" creationId="{E56AE317-DD2E-0579-96BD-0870FEADAE4F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73" creationId="{5743EA03-B8A0-9972-60C9-8DDBAF61B945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74" creationId="{364203EA-01B4-5C51-38B3-AEBBF659A64C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75" creationId="{EE075636-CBF6-7FCD-AC8B-FE6F4E66B86A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76" creationId="{0ED0948A-71F1-1427-3D68-65C955D9B145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77" creationId="{5C655E78-D0AB-E808-CDDF-91ACDCCCD6A0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78" creationId="{175F6F8F-E2F9-21C0-2F99-FD8D20E539BF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79" creationId="{A974DF9C-086D-A877-B8FB-30696CC9A79C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80" creationId="{11448FC0-9854-AAFD-7BBD-C517851A87F5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81" creationId="{3EE6D2C2-BC7A-A627-4611-2D6C3804650B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82" creationId="{FD486449-2E92-56D0-F12F-132EEEB61FA0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83" creationId="{CBA48A48-8EEC-6441-D703-BE34F7068FA5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84" creationId="{9043D922-CD21-0532-B437-16571D87332A}"/>
          </ac:spMkLst>
        </pc:spChg>
        <pc:spChg chg="mod">
          <ac:chgData name="Khattab, Sherif" userId="c83b1e15-36f3-4f46-aceb-05aac24c545e" providerId="ADAL" clId="{D6E27A09-E559-4592-ADE2-095F24F53826}" dt="2022-10-28T20:56:58.011" v="466"/>
          <ac:spMkLst>
            <pc:docMk/>
            <pc:sldMk cId="3333404645" sldId="303"/>
            <ac:spMk id="85" creationId="{DDC6C3CB-A9BF-E92E-47C7-EED1BD7A5669}"/>
          </ac:spMkLst>
        </pc:spChg>
        <pc:spChg chg="add mod">
          <ac:chgData name="Khattab, Sherif" userId="c83b1e15-36f3-4f46-aceb-05aac24c545e" providerId="ADAL" clId="{D6E27A09-E559-4592-ADE2-095F24F53826}" dt="2022-10-28T21:06:50.877" v="1105" actId="478"/>
          <ac:spMkLst>
            <pc:docMk/>
            <pc:sldMk cId="3333404645" sldId="303"/>
            <ac:spMk id="87" creationId="{E7CEB207-A5F8-5E3D-EB7C-C24F9FBDDFCE}"/>
          </ac:spMkLst>
        </pc:spChg>
        <pc:spChg chg="mod">
          <ac:chgData name="Khattab, Sherif" userId="c83b1e15-36f3-4f46-aceb-05aac24c545e" providerId="ADAL" clId="{D6E27A09-E559-4592-ADE2-095F24F53826}" dt="2022-10-28T21:14:17.463" v="1107"/>
          <ac:spMkLst>
            <pc:docMk/>
            <pc:sldMk cId="3333404645" sldId="303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14:17.463" v="1107"/>
          <ac:spMkLst>
            <pc:docMk/>
            <pc:sldMk cId="3333404645" sldId="303"/>
            <ac:spMk id="91" creationId="{E9E95058-45F4-6B0F-62EB-55FF3380F896}"/>
          </ac:spMkLst>
        </pc:spChg>
        <pc:spChg chg="mod">
          <ac:chgData name="Khattab, Sherif" userId="c83b1e15-36f3-4f46-aceb-05aac24c545e" providerId="ADAL" clId="{D6E27A09-E559-4592-ADE2-095F24F53826}" dt="2022-10-28T21:14:17.463" v="1107"/>
          <ac:spMkLst>
            <pc:docMk/>
            <pc:sldMk cId="3333404645" sldId="303"/>
            <ac:spMk id="92" creationId="{D8A97236-7719-9A7B-31EF-4E6D3D7806F7}"/>
          </ac:spMkLst>
        </pc:spChg>
        <pc:spChg chg="mod">
          <ac:chgData name="Khattab, Sherif" userId="c83b1e15-36f3-4f46-aceb-05aac24c545e" providerId="ADAL" clId="{D6E27A09-E559-4592-ADE2-095F24F53826}" dt="2022-10-28T21:14:17.463" v="1107"/>
          <ac:spMkLst>
            <pc:docMk/>
            <pc:sldMk cId="3333404645" sldId="303"/>
            <ac:spMk id="93" creationId="{A0911A7C-EF3E-C024-EBB0-3EB088850FC9}"/>
          </ac:spMkLst>
        </pc:spChg>
        <pc:spChg chg="mod">
          <ac:chgData name="Khattab, Sherif" userId="c83b1e15-36f3-4f46-aceb-05aac24c545e" providerId="ADAL" clId="{D6E27A09-E559-4592-ADE2-095F24F53826}" dt="2022-10-28T21:14:17.463" v="1107"/>
          <ac:spMkLst>
            <pc:docMk/>
            <pc:sldMk cId="3333404645" sldId="303"/>
            <ac:spMk id="94" creationId="{0160214E-A65F-03E8-E7A7-6582397B4375}"/>
          </ac:spMkLst>
        </pc:spChg>
        <pc:spChg chg="mod">
          <ac:chgData name="Khattab, Sherif" userId="c83b1e15-36f3-4f46-aceb-05aac24c545e" providerId="ADAL" clId="{D6E27A09-E559-4592-ADE2-095F24F53826}" dt="2022-10-28T21:14:17.463" v="1107"/>
          <ac:spMkLst>
            <pc:docMk/>
            <pc:sldMk cId="3333404645" sldId="303"/>
            <ac:spMk id="95" creationId="{C1C3C4B5-5F3C-6F9A-0720-2C2377BFC3C3}"/>
          </ac:spMkLst>
        </pc:spChg>
        <pc:spChg chg="mod">
          <ac:chgData name="Khattab, Sherif" userId="c83b1e15-36f3-4f46-aceb-05aac24c545e" providerId="ADAL" clId="{D6E27A09-E559-4592-ADE2-095F24F53826}" dt="2022-10-28T21:14:17.463" v="1107"/>
          <ac:spMkLst>
            <pc:docMk/>
            <pc:sldMk cId="3333404645" sldId="303"/>
            <ac:spMk id="96" creationId="{815681EA-EEA2-C66A-9BBD-8C73A74FF803}"/>
          </ac:spMkLst>
        </pc:spChg>
        <pc:spChg chg="mod">
          <ac:chgData name="Khattab, Sherif" userId="c83b1e15-36f3-4f46-aceb-05aac24c545e" providerId="ADAL" clId="{D6E27A09-E559-4592-ADE2-095F24F53826}" dt="2022-10-28T21:14:17.463" v="1107"/>
          <ac:spMkLst>
            <pc:docMk/>
            <pc:sldMk cId="3333404645" sldId="303"/>
            <ac:spMk id="97" creationId="{5FFFA9AC-969E-7020-9D18-96D803A0A5AD}"/>
          </ac:spMkLst>
        </pc:spChg>
        <pc:spChg chg="add mod">
          <ac:chgData name="Khattab, Sherif" userId="c83b1e15-36f3-4f46-aceb-05aac24c545e" providerId="ADAL" clId="{D6E27A09-E559-4592-ADE2-095F24F53826}" dt="2022-10-28T21:14:32.125" v="1108" actId="1076"/>
          <ac:spMkLst>
            <pc:docMk/>
            <pc:sldMk cId="3333404645" sldId="303"/>
            <ac:spMk id="99" creationId="{2AC4B86E-0B13-E649-936A-9D3BFABE4B9C}"/>
          </ac:spMkLst>
        </pc:spChg>
        <pc:spChg chg="add mod">
          <ac:chgData name="Khattab, Sherif" userId="c83b1e15-36f3-4f46-aceb-05aac24c545e" providerId="ADAL" clId="{D6E27A09-E559-4592-ADE2-095F24F53826}" dt="2022-10-28T21:18:01.893" v="1164" actId="20577"/>
          <ac:spMkLst>
            <pc:docMk/>
            <pc:sldMk cId="3333404645" sldId="303"/>
            <ac:spMk id="100" creationId="{C49A1AD0-3D4E-2D8F-756B-A012DEFC79C6}"/>
          </ac:spMkLst>
        </pc:spChg>
        <pc:grpChg chg="add del">
          <ac:chgData name="Khattab, Sherif" userId="c83b1e15-36f3-4f46-aceb-05aac24c545e" providerId="ADAL" clId="{D6E27A09-E559-4592-ADE2-095F24F53826}" dt="2022-10-28T20:56:57.310" v="465" actId="478"/>
          <ac:grpSpMkLst>
            <pc:docMk/>
            <pc:sldMk cId="3333404645" sldId="303"/>
            <ac:grpSpMk id="4" creationId="{91858DE8-19D2-948A-55AF-A9EE9EDE17F6}"/>
          </ac:grpSpMkLst>
        </pc:grpChg>
        <pc:grpChg chg="add del mod">
          <ac:chgData name="Khattab, Sherif" userId="c83b1e15-36f3-4f46-aceb-05aac24c545e" providerId="ADAL" clId="{D6E27A09-E559-4592-ADE2-095F24F53826}" dt="2022-10-28T21:06:52.932" v="1106" actId="478"/>
          <ac:grpSpMkLst>
            <pc:docMk/>
            <pc:sldMk cId="3333404645" sldId="303"/>
            <ac:grpSpMk id="65" creationId="{546AB153-E56E-6DCE-EED5-0FA185CEDF0A}"/>
          </ac:grpSpMkLst>
        </pc:grpChg>
        <pc:grpChg chg="add mod">
          <ac:chgData name="Khattab, Sherif" userId="c83b1e15-36f3-4f46-aceb-05aac24c545e" providerId="ADAL" clId="{D6E27A09-E559-4592-ADE2-095F24F53826}" dt="2022-10-28T21:14:32.125" v="1108" actId="1076"/>
          <ac:grpSpMkLst>
            <pc:docMk/>
            <pc:sldMk cId="3333404645" sldId="303"/>
            <ac:grpSpMk id="89" creationId="{C506A9C5-2CCD-1D47-A7F3-EE838BB84F1F}"/>
          </ac:grpSpMkLst>
        </pc:grpChg>
        <pc:graphicFrameChg chg="add del modGraphic">
          <ac:chgData name="Khattab, Sherif" userId="c83b1e15-36f3-4f46-aceb-05aac24c545e" providerId="ADAL" clId="{D6E27A09-E559-4592-ADE2-095F24F53826}" dt="2022-10-28T21:06:50.877" v="1105" actId="478"/>
          <ac:graphicFrameMkLst>
            <pc:docMk/>
            <pc:sldMk cId="3333404645" sldId="303"/>
            <ac:graphicFrameMk id="63" creationId="{CFA54688-C796-02DC-08E9-26EF06D3CC71}"/>
          </ac:graphicFrameMkLst>
        </pc:graphicFrameChg>
        <pc:graphicFrameChg chg="add mod modGraphic">
          <ac:chgData name="Khattab, Sherif" userId="c83b1e15-36f3-4f46-aceb-05aac24c545e" providerId="ADAL" clId="{D6E27A09-E559-4592-ADE2-095F24F53826}" dt="2022-10-28T21:14:40.555" v="1111" actId="20577"/>
          <ac:graphicFrameMkLst>
            <pc:docMk/>
            <pc:sldMk cId="3333404645" sldId="303"/>
            <ac:graphicFrameMk id="88" creationId="{CE5C2230-C4A7-6CA1-84CA-97FAD3D2549C}"/>
          </ac:graphicFrameMkLst>
        </pc:graphicFrameChg>
        <pc:graphicFrameChg chg="add mod">
          <ac:chgData name="Khattab, Sherif" userId="c83b1e15-36f3-4f46-aceb-05aac24c545e" providerId="ADAL" clId="{D6E27A09-E559-4592-ADE2-095F24F53826}" dt="2022-10-28T21:14:32.125" v="1108" actId="1076"/>
          <ac:graphicFrameMkLst>
            <pc:docMk/>
            <pc:sldMk cId="3333404645" sldId="303"/>
            <ac:graphicFrameMk id="98" creationId="{82D053BF-2DCE-3083-C5C8-08B28A4F2B28}"/>
          </ac:graphicFrameMkLst>
        </pc:graphicFrameChg>
      </pc:sldChg>
      <pc:sldChg chg="addSp modSp add mod">
        <pc:chgData name="Khattab, Sherif" userId="c83b1e15-36f3-4f46-aceb-05aac24c545e" providerId="ADAL" clId="{D6E27A09-E559-4592-ADE2-095F24F53826}" dt="2022-10-28T21:25:29.375" v="1247" actId="6549"/>
        <pc:sldMkLst>
          <pc:docMk/>
          <pc:sldMk cId="799162300" sldId="304"/>
        </pc:sldMkLst>
        <pc:spChg chg="mod">
          <ac:chgData name="Khattab, Sherif" userId="c83b1e15-36f3-4f46-aceb-05aac24c545e" providerId="ADAL" clId="{D6E27A09-E559-4592-ADE2-095F24F53826}" dt="2022-10-28T21:14:54.158" v="1114" actId="20577"/>
          <ac:spMkLst>
            <pc:docMk/>
            <pc:sldMk cId="799162300" sldId="304"/>
            <ac:spMk id="2" creationId="{31BE65C3-AD0C-F1A2-C48A-A7C333591A81}"/>
          </ac:spMkLst>
        </pc:spChg>
        <pc:spChg chg="add mod">
          <ac:chgData name="Khattab, Sherif" userId="c83b1e15-36f3-4f46-aceb-05aac24c545e" providerId="ADAL" clId="{D6E27A09-E559-4592-ADE2-095F24F53826}" dt="2022-10-28T21:15:18.423" v="1120" actId="1076"/>
          <ac:spMkLst>
            <pc:docMk/>
            <pc:sldMk cId="799162300" sldId="304"/>
            <ac:spMk id="3" creationId="{439FDB7E-EBE9-D959-985E-8B64A02A2E74}"/>
          </ac:spMkLst>
        </pc:spChg>
        <pc:spChg chg="add mod">
          <ac:chgData name="Khattab, Sherif" userId="c83b1e15-36f3-4f46-aceb-05aac24c545e" providerId="ADAL" clId="{D6E27A09-E559-4592-ADE2-095F24F53826}" dt="2022-10-28T21:15:18.423" v="1120" actId="1076"/>
          <ac:spMkLst>
            <pc:docMk/>
            <pc:sldMk cId="799162300" sldId="304"/>
            <ac:spMk id="4" creationId="{5734D2C8-B803-1860-D312-7513D5C72DAD}"/>
          </ac:spMkLst>
        </pc:spChg>
        <pc:spChg chg="add mod">
          <ac:chgData name="Khattab, Sherif" userId="c83b1e15-36f3-4f46-aceb-05aac24c545e" providerId="ADAL" clId="{D6E27A09-E559-4592-ADE2-095F24F53826}" dt="2022-10-28T21:18:10.193" v="1166" actId="20577"/>
          <ac:spMkLst>
            <pc:docMk/>
            <pc:sldMk cId="799162300" sldId="304"/>
            <ac:spMk id="6" creationId="{9377A725-6132-0AF9-9072-247BCB623C29}"/>
          </ac:spMkLst>
        </pc:spChg>
        <pc:spChg chg="mod">
          <ac:chgData name="Khattab, Sherif" userId="c83b1e15-36f3-4f46-aceb-05aac24c545e" providerId="ADAL" clId="{D6E27A09-E559-4592-ADE2-095F24F53826}" dt="2022-10-28T21:25:29.375" v="1247" actId="6549"/>
          <ac:spMkLst>
            <pc:docMk/>
            <pc:sldMk cId="799162300" sldId="304"/>
            <ac:spMk id="90" creationId="{F8FEC031-A332-5018-B78D-A9005EBD6471}"/>
          </ac:spMkLst>
        </pc:spChg>
        <pc:graphicFrameChg chg="modGraphic">
          <ac:chgData name="Khattab, Sherif" userId="c83b1e15-36f3-4f46-aceb-05aac24c545e" providerId="ADAL" clId="{D6E27A09-E559-4592-ADE2-095F24F53826}" dt="2022-10-28T21:15:00.498" v="1118" actId="20577"/>
          <ac:graphicFrameMkLst>
            <pc:docMk/>
            <pc:sldMk cId="799162300" sldId="304"/>
            <ac:graphicFrameMk id="88" creationId="{CE5C2230-C4A7-6CA1-84CA-97FAD3D2549C}"/>
          </ac:graphicFrameMkLst>
        </pc:graphicFrameChg>
        <pc:cxnChg chg="add mod">
          <ac:chgData name="Khattab, Sherif" userId="c83b1e15-36f3-4f46-aceb-05aac24c545e" providerId="ADAL" clId="{D6E27A09-E559-4592-ADE2-095F24F53826}" dt="2022-10-28T21:15:18.423" v="1120" actId="1076"/>
          <ac:cxnSpMkLst>
            <pc:docMk/>
            <pc:sldMk cId="799162300" sldId="304"/>
            <ac:cxnSpMk id="5" creationId="{442E8295-9EF7-2E65-90E4-4D5474AE2AB3}"/>
          </ac:cxnSpMkLst>
        </pc:cxnChg>
      </pc:sldChg>
      <pc:sldChg chg="add del">
        <pc:chgData name="Khattab, Sherif" userId="c83b1e15-36f3-4f46-aceb-05aac24c545e" providerId="ADAL" clId="{D6E27A09-E559-4592-ADE2-095F24F53826}" dt="2022-10-28T20:56:42.966" v="462"/>
        <pc:sldMkLst>
          <pc:docMk/>
          <pc:sldMk cId="3362766982" sldId="304"/>
        </pc:sldMkLst>
      </pc:sldChg>
      <pc:sldChg chg="addSp delSp modSp add mod">
        <pc:chgData name="Khattab, Sherif" userId="c83b1e15-36f3-4f46-aceb-05aac24c545e" providerId="ADAL" clId="{D6E27A09-E559-4592-ADE2-095F24F53826}" dt="2022-10-28T21:25:32.348" v="1248" actId="6549"/>
        <pc:sldMkLst>
          <pc:docMk/>
          <pc:sldMk cId="376327084" sldId="305"/>
        </pc:sldMkLst>
        <pc:spChg chg="mod">
          <ac:chgData name="Khattab, Sherif" userId="c83b1e15-36f3-4f46-aceb-05aac24c545e" providerId="ADAL" clId="{D6E27A09-E559-4592-ADE2-095F24F53826}" dt="2022-10-28T21:15:44.359" v="1123" actId="20577"/>
          <ac:spMkLst>
            <pc:docMk/>
            <pc:sldMk cId="376327084" sldId="305"/>
            <ac:spMk id="2" creationId="{31BE65C3-AD0C-F1A2-C48A-A7C333591A81}"/>
          </ac:spMkLst>
        </pc:spChg>
        <pc:spChg chg="mod">
          <ac:chgData name="Khattab, Sherif" userId="c83b1e15-36f3-4f46-aceb-05aac24c545e" providerId="ADAL" clId="{D6E27A09-E559-4592-ADE2-095F24F53826}" dt="2022-10-28T21:16:27.770" v="1129" actId="164"/>
          <ac:spMkLst>
            <pc:docMk/>
            <pc:sldMk cId="376327084" sldId="305"/>
            <ac:spMk id="3" creationId="{439FDB7E-EBE9-D959-985E-8B64A02A2E74}"/>
          </ac:spMkLst>
        </pc:spChg>
        <pc:spChg chg="mod">
          <ac:chgData name="Khattab, Sherif" userId="c83b1e15-36f3-4f46-aceb-05aac24c545e" providerId="ADAL" clId="{D6E27A09-E559-4592-ADE2-095F24F53826}" dt="2022-10-28T21:16:27.770" v="1129" actId="164"/>
          <ac:spMkLst>
            <pc:docMk/>
            <pc:sldMk cId="376327084" sldId="305"/>
            <ac:spMk id="4" creationId="{5734D2C8-B803-1860-D312-7513D5C72DAD}"/>
          </ac:spMkLst>
        </pc:spChg>
        <pc:spChg chg="mod">
          <ac:chgData name="Khattab, Sherif" userId="c83b1e15-36f3-4f46-aceb-05aac24c545e" providerId="ADAL" clId="{D6E27A09-E559-4592-ADE2-095F24F53826}" dt="2022-10-28T21:16:36.301" v="1133" actId="20577"/>
          <ac:spMkLst>
            <pc:docMk/>
            <pc:sldMk cId="376327084" sldId="305"/>
            <ac:spMk id="8" creationId="{F583BA39-8980-2EE4-6849-CE18F15FFFAC}"/>
          </ac:spMkLst>
        </pc:spChg>
        <pc:spChg chg="mod">
          <ac:chgData name="Khattab, Sherif" userId="c83b1e15-36f3-4f46-aceb-05aac24c545e" providerId="ADAL" clId="{D6E27A09-E559-4592-ADE2-095F24F53826}" dt="2022-10-28T21:16:29.072" v="1130"/>
          <ac:spMkLst>
            <pc:docMk/>
            <pc:sldMk cId="376327084" sldId="305"/>
            <ac:spMk id="9" creationId="{1DF53F41-DC75-696B-D009-ADC31DC8F561}"/>
          </ac:spMkLst>
        </pc:spChg>
        <pc:spChg chg="add mod">
          <ac:chgData name="Khattab, Sherif" userId="c83b1e15-36f3-4f46-aceb-05aac24c545e" providerId="ADAL" clId="{D6E27A09-E559-4592-ADE2-095F24F53826}" dt="2022-10-28T21:18:17.992" v="1169" actId="20577"/>
          <ac:spMkLst>
            <pc:docMk/>
            <pc:sldMk cId="376327084" sldId="305"/>
            <ac:spMk id="11" creationId="{D2AC9968-0699-802F-95D0-C5C375AC1DE8}"/>
          </ac:spMkLst>
        </pc:spChg>
        <pc:spChg chg="mod">
          <ac:chgData name="Khattab, Sherif" userId="c83b1e15-36f3-4f46-aceb-05aac24c545e" providerId="ADAL" clId="{D6E27A09-E559-4592-ADE2-095F24F53826}" dt="2022-10-28T21:25:32.348" v="1248" actId="6549"/>
          <ac:spMkLst>
            <pc:docMk/>
            <pc:sldMk cId="376327084" sldId="305"/>
            <ac:spMk id="90" creationId="{F8FEC031-A332-5018-B78D-A9005EBD6471}"/>
          </ac:spMkLst>
        </pc:spChg>
        <pc:grpChg chg="add mod">
          <ac:chgData name="Khattab, Sherif" userId="c83b1e15-36f3-4f46-aceb-05aac24c545e" providerId="ADAL" clId="{D6E27A09-E559-4592-ADE2-095F24F53826}" dt="2022-10-28T21:16:27.770" v="1129" actId="164"/>
          <ac:grpSpMkLst>
            <pc:docMk/>
            <pc:sldMk cId="376327084" sldId="305"/>
            <ac:grpSpMk id="6" creationId="{393CA0DE-3428-B2CA-7C95-B3E3482E4114}"/>
          </ac:grpSpMkLst>
        </pc:grpChg>
        <pc:grpChg chg="add del mod">
          <ac:chgData name="Khattab, Sherif" userId="c83b1e15-36f3-4f46-aceb-05aac24c545e" providerId="ADAL" clId="{D6E27A09-E559-4592-ADE2-095F24F53826}" dt="2022-10-28T21:17:37.122" v="1143" actId="478"/>
          <ac:grpSpMkLst>
            <pc:docMk/>
            <pc:sldMk cId="376327084" sldId="305"/>
            <ac:grpSpMk id="7" creationId="{65CEF0E4-A5D5-67A1-DBE4-1CA28F04B4F3}"/>
          </ac:grpSpMkLst>
        </pc:grpChg>
        <pc:graphicFrameChg chg="modGraphic">
          <ac:chgData name="Khattab, Sherif" userId="c83b1e15-36f3-4f46-aceb-05aac24c545e" providerId="ADAL" clId="{D6E27A09-E559-4592-ADE2-095F24F53826}" dt="2022-10-28T21:16:41.170" v="1135" actId="20577"/>
          <ac:graphicFrameMkLst>
            <pc:docMk/>
            <pc:sldMk cId="376327084" sldId="305"/>
            <ac:graphicFrameMk id="88" creationId="{CE5C2230-C4A7-6CA1-84CA-97FAD3D2549C}"/>
          </ac:graphicFrameMkLst>
        </pc:graphicFrameChg>
        <pc:cxnChg chg="mod">
          <ac:chgData name="Khattab, Sherif" userId="c83b1e15-36f3-4f46-aceb-05aac24c545e" providerId="ADAL" clId="{D6E27A09-E559-4592-ADE2-095F24F53826}" dt="2022-10-28T21:16:27.770" v="1129" actId="164"/>
          <ac:cxnSpMkLst>
            <pc:docMk/>
            <pc:sldMk cId="376327084" sldId="305"/>
            <ac:cxnSpMk id="5" creationId="{442E8295-9EF7-2E65-90E4-4D5474AE2AB3}"/>
          </ac:cxnSpMkLst>
        </pc:cxnChg>
        <pc:cxnChg chg="mod">
          <ac:chgData name="Khattab, Sherif" userId="c83b1e15-36f3-4f46-aceb-05aac24c545e" providerId="ADAL" clId="{D6E27A09-E559-4592-ADE2-095F24F53826}" dt="2022-10-28T21:16:29.072" v="1130"/>
          <ac:cxnSpMkLst>
            <pc:docMk/>
            <pc:sldMk cId="376327084" sldId="305"/>
            <ac:cxnSpMk id="10" creationId="{E0EC7BC2-35F7-0D81-BACE-7FCF56F928C6}"/>
          </ac:cxnSpMkLst>
        </pc:cxnChg>
      </pc:sldChg>
      <pc:sldChg chg="addSp modSp add mod">
        <pc:chgData name="Khattab, Sherif" userId="c83b1e15-36f3-4f46-aceb-05aac24c545e" providerId="ADAL" clId="{D6E27A09-E559-4592-ADE2-095F24F53826}" dt="2022-10-28T21:25:41.893" v="1252" actId="6549"/>
        <pc:sldMkLst>
          <pc:docMk/>
          <pc:sldMk cId="1518360279" sldId="306"/>
        </pc:sldMkLst>
        <pc:spChg chg="add mod">
          <ac:chgData name="Khattab, Sherif" userId="c83b1e15-36f3-4f46-aceb-05aac24c545e" providerId="ADAL" clId="{D6E27A09-E559-4592-ADE2-095F24F53826}" dt="2022-10-28T21:18:34.274" v="1171"/>
          <ac:spMkLst>
            <pc:docMk/>
            <pc:sldMk cId="1518360279" sldId="306"/>
            <ac:spMk id="6" creationId="{54117163-E380-E668-CDD7-1A02C0A6B9EE}"/>
          </ac:spMkLst>
        </pc:spChg>
        <pc:spChg chg="mod">
          <ac:chgData name="Khattab, Sherif" userId="c83b1e15-36f3-4f46-aceb-05aac24c545e" providerId="ADAL" clId="{D6E27A09-E559-4592-ADE2-095F24F53826}" dt="2022-10-28T21:20:13.747" v="1176"/>
          <ac:spMkLst>
            <pc:docMk/>
            <pc:sldMk cId="1518360279" sldId="306"/>
            <ac:spMk id="8" creationId="{8CB875C9-8941-C72C-BEF8-4F12F1CC6E4C}"/>
          </ac:spMkLst>
        </pc:spChg>
        <pc:spChg chg="mod">
          <ac:chgData name="Khattab, Sherif" userId="c83b1e15-36f3-4f46-aceb-05aac24c545e" providerId="ADAL" clId="{D6E27A09-E559-4592-ADE2-095F24F53826}" dt="2022-10-28T21:20:13.747" v="1176"/>
          <ac:spMkLst>
            <pc:docMk/>
            <pc:sldMk cId="1518360279" sldId="306"/>
            <ac:spMk id="9" creationId="{E179A143-D475-2E21-B032-05C59962F170}"/>
          </ac:spMkLst>
        </pc:spChg>
        <pc:spChg chg="mod">
          <ac:chgData name="Khattab, Sherif" userId="c83b1e15-36f3-4f46-aceb-05aac24c545e" providerId="ADAL" clId="{D6E27A09-E559-4592-ADE2-095F24F53826}" dt="2022-10-28T21:25:40.835" v="1251" actId="6549"/>
          <ac:spMkLst>
            <pc:docMk/>
            <pc:sldMk cId="1518360279" sldId="306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25:41.893" v="1252" actId="6549"/>
          <ac:spMkLst>
            <pc:docMk/>
            <pc:sldMk cId="1518360279" sldId="306"/>
            <ac:spMk id="91" creationId="{E9E95058-45F4-6B0F-62EB-55FF3380F896}"/>
          </ac:spMkLst>
        </pc:spChg>
        <pc:grpChg chg="add mod">
          <ac:chgData name="Khattab, Sherif" userId="c83b1e15-36f3-4f46-aceb-05aac24c545e" providerId="ADAL" clId="{D6E27A09-E559-4592-ADE2-095F24F53826}" dt="2022-10-28T21:20:13.747" v="1176"/>
          <ac:grpSpMkLst>
            <pc:docMk/>
            <pc:sldMk cId="1518360279" sldId="306"/>
            <ac:grpSpMk id="7" creationId="{D797CAAF-E529-F894-BC30-DC3EED3BC333}"/>
          </ac:grpSpMkLst>
        </pc:grpChg>
        <pc:graphicFrameChg chg="modGraphic">
          <ac:chgData name="Khattab, Sherif" userId="c83b1e15-36f3-4f46-aceb-05aac24c545e" providerId="ADAL" clId="{D6E27A09-E559-4592-ADE2-095F24F53826}" dt="2022-10-28T21:20:27.787" v="1180" actId="20577"/>
          <ac:graphicFrameMkLst>
            <pc:docMk/>
            <pc:sldMk cId="1518360279" sldId="306"/>
            <ac:graphicFrameMk id="88" creationId="{CE5C2230-C4A7-6CA1-84CA-97FAD3D2549C}"/>
          </ac:graphicFrameMkLst>
        </pc:graphicFrameChg>
        <pc:cxnChg chg="mod">
          <ac:chgData name="Khattab, Sherif" userId="c83b1e15-36f3-4f46-aceb-05aac24c545e" providerId="ADAL" clId="{D6E27A09-E559-4592-ADE2-095F24F53826}" dt="2022-10-28T21:20:13.747" v="1176"/>
          <ac:cxnSpMkLst>
            <pc:docMk/>
            <pc:sldMk cId="1518360279" sldId="306"/>
            <ac:cxnSpMk id="10" creationId="{D36D0C7C-EBEE-2FA4-7E67-980A5306F7CF}"/>
          </ac:cxnSpMkLst>
        </pc:cxnChg>
      </pc:sldChg>
      <pc:sldChg chg="addSp delSp modSp add mod">
        <pc:chgData name="Khattab, Sherif" userId="c83b1e15-36f3-4f46-aceb-05aac24c545e" providerId="ADAL" clId="{D6E27A09-E559-4592-ADE2-095F24F53826}" dt="2022-10-28T21:25:37.940" v="1250" actId="6549"/>
        <pc:sldMkLst>
          <pc:docMk/>
          <pc:sldMk cId="3918020506" sldId="307"/>
        </pc:sldMkLst>
        <pc:spChg chg="add mod">
          <ac:chgData name="Khattab, Sherif" userId="c83b1e15-36f3-4f46-aceb-05aac24c545e" providerId="ADAL" clId="{D6E27A09-E559-4592-ADE2-095F24F53826}" dt="2022-10-28T21:18:28.184" v="1170"/>
          <ac:spMkLst>
            <pc:docMk/>
            <pc:sldMk cId="3918020506" sldId="307"/>
            <ac:spMk id="11" creationId="{42398A70-ABE4-DF64-CD1F-232CEA618D73}"/>
          </ac:spMkLst>
        </pc:spChg>
        <pc:spChg chg="mod">
          <ac:chgData name="Khattab, Sherif" userId="c83b1e15-36f3-4f46-aceb-05aac24c545e" providerId="ADAL" clId="{D6E27A09-E559-4592-ADE2-095F24F53826}" dt="2022-10-28T21:25:36.874" v="1249" actId="6549"/>
          <ac:spMkLst>
            <pc:docMk/>
            <pc:sldMk cId="3918020506" sldId="307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25:37.940" v="1250" actId="6549"/>
          <ac:spMkLst>
            <pc:docMk/>
            <pc:sldMk cId="3918020506" sldId="307"/>
            <ac:spMk id="91" creationId="{E9E95058-45F4-6B0F-62EB-55FF3380F896}"/>
          </ac:spMkLst>
        </pc:spChg>
        <pc:grpChg chg="add del">
          <ac:chgData name="Khattab, Sherif" userId="c83b1e15-36f3-4f46-aceb-05aac24c545e" providerId="ADAL" clId="{D6E27A09-E559-4592-ADE2-095F24F53826}" dt="2022-10-28T21:17:33.578" v="1142" actId="478"/>
          <ac:grpSpMkLst>
            <pc:docMk/>
            <pc:sldMk cId="3918020506" sldId="307"/>
            <ac:grpSpMk id="7" creationId="{65CEF0E4-A5D5-67A1-DBE4-1CA28F04B4F3}"/>
          </ac:grpSpMkLst>
        </pc:grpChg>
        <pc:graphicFrameChg chg="modGraphic">
          <ac:chgData name="Khattab, Sherif" userId="c83b1e15-36f3-4f46-aceb-05aac24c545e" providerId="ADAL" clId="{D6E27A09-E559-4592-ADE2-095F24F53826}" dt="2022-10-28T21:20:24.325" v="1178" actId="20577"/>
          <ac:graphicFrameMkLst>
            <pc:docMk/>
            <pc:sldMk cId="3918020506" sldId="307"/>
            <ac:graphicFrameMk id="88" creationId="{CE5C2230-C4A7-6CA1-84CA-97FAD3D2549C}"/>
          </ac:graphicFrameMkLst>
        </pc:graphicFrameChg>
      </pc:sldChg>
      <pc:sldChg chg="addSp modSp add mod">
        <pc:chgData name="Khattab, Sherif" userId="c83b1e15-36f3-4f46-aceb-05aac24c545e" providerId="ADAL" clId="{D6E27A09-E559-4592-ADE2-095F24F53826}" dt="2022-10-28T21:25:46.863" v="1254" actId="6549"/>
        <pc:sldMkLst>
          <pc:docMk/>
          <pc:sldMk cId="461749719" sldId="308"/>
        </pc:sldMkLst>
        <pc:spChg chg="mod">
          <ac:chgData name="Khattab, Sherif" userId="c83b1e15-36f3-4f46-aceb-05aac24c545e" providerId="ADAL" clId="{D6E27A09-E559-4592-ADE2-095F24F53826}" dt="2022-10-28T21:20:40.967" v="1183" actId="20577"/>
          <ac:spMkLst>
            <pc:docMk/>
            <pc:sldMk cId="461749719" sldId="308"/>
            <ac:spMk id="6" creationId="{54117163-E380-E668-CDD7-1A02C0A6B9EE}"/>
          </ac:spMkLst>
        </pc:spChg>
        <pc:spChg chg="mod">
          <ac:chgData name="Khattab, Sherif" userId="c83b1e15-36f3-4f46-aceb-05aac24c545e" providerId="ADAL" clId="{D6E27A09-E559-4592-ADE2-095F24F53826}" dt="2022-10-28T21:21:13.597" v="1189" actId="20577"/>
          <ac:spMkLst>
            <pc:docMk/>
            <pc:sldMk cId="461749719" sldId="308"/>
            <ac:spMk id="12" creationId="{C972FCDD-EEF9-0D3D-5DAE-C6A969288342}"/>
          </ac:spMkLst>
        </pc:spChg>
        <pc:spChg chg="mod">
          <ac:chgData name="Khattab, Sherif" userId="c83b1e15-36f3-4f46-aceb-05aac24c545e" providerId="ADAL" clId="{D6E27A09-E559-4592-ADE2-095F24F53826}" dt="2022-10-28T21:21:01.006" v="1185"/>
          <ac:spMkLst>
            <pc:docMk/>
            <pc:sldMk cId="461749719" sldId="308"/>
            <ac:spMk id="13" creationId="{779C47DC-2537-33D8-69B8-52B00A0D2B5A}"/>
          </ac:spMkLst>
        </pc:spChg>
        <pc:spChg chg="mod">
          <ac:chgData name="Khattab, Sherif" userId="c83b1e15-36f3-4f46-aceb-05aac24c545e" providerId="ADAL" clId="{D6E27A09-E559-4592-ADE2-095F24F53826}" dt="2022-10-28T21:25:45.756" v="1253" actId="6549"/>
          <ac:spMkLst>
            <pc:docMk/>
            <pc:sldMk cId="461749719" sldId="308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25:46.863" v="1254" actId="6549"/>
          <ac:spMkLst>
            <pc:docMk/>
            <pc:sldMk cId="461749719" sldId="308"/>
            <ac:spMk id="91" creationId="{E9E95058-45F4-6B0F-62EB-55FF3380F896}"/>
          </ac:spMkLst>
        </pc:spChg>
        <pc:grpChg chg="mod">
          <ac:chgData name="Khattab, Sherif" userId="c83b1e15-36f3-4f46-aceb-05aac24c545e" providerId="ADAL" clId="{D6E27A09-E559-4592-ADE2-095F24F53826}" dt="2022-10-28T21:21:07.500" v="1187" actId="1076"/>
          <ac:grpSpMkLst>
            <pc:docMk/>
            <pc:sldMk cId="461749719" sldId="308"/>
            <ac:grpSpMk id="7" creationId="{D797CAAF-E529-F894-BC30-DC3EED3BC333}"/>
          </ac:grpSpMkLst>
        </pc:grpChg>
        <pc:grpChg chg="add mod">
          <ac:chgData name="Khattab, Sherif" userId="c83b1e15-36f3-4f46-aceb-05aac24c545e" providerId="ADAL" clId="{D6E27A09-E559-4592-ADE2-095F24F53826}" dt="2022-10-28T21:21:04.987" v="1186" actId="1076"/>
          <ac:grpSpMkLst>
            <pc:docMk/>
            <pc:sldMk cId="461749719" sldId="308"/>
            <ac:grpSpMk id="11" creationId="{06788478-36DE-16A6-F0D1-351E24599A1E}"/>
          </ac:grpSpMkLst>
        </pc:grpChg>
        <pc:cxnChg chg="mod">
          <ac:chgData name="Khattab, Sherif" userId="c83b1e15-36f3-4f46-aceb-05aac24c545e" providerId="ADAL" clId="{D6E27A09-E559-4592-ADE2-095F24F53826}" dt="2022-10-28T21:21:01.006" v="1185"/>
          <ac:cxnSpMkLst>
            <pc:docMk/>
            <pc:sldMk cId="461749719" sldId="308"/>
            <ac:cxnSpMk id="14" creationId="{D47117E7-3150-8FA3-367A-29D19B67CA05}"/>
          </ac:cxnSpMkLst>
        </pc:cxnChg>
      </pc:sldChg>
      <pc:sldChg chg="modSp add del mod">
        <pc:chgData name="Khattab, Sherif" userId="c83b1e15-36f3-4f46-aceb-05aac24c545e" providerId="ADAL" clId="{D6E27A09-E559-4592-ADE2-095F24F53826}" dt="2022-10-28T21:20:35.428" v="1181" actId="47"/>
        <pc:sldMkLst>
          <pc:docMk/>
          <pc:sldMk cId="2858027189" sldId="308"/>
        </pc:sldMkLst>
        <pc:spChg chg="mod">
          <ac:chgData name="Khattab, Sherif" userId="c83b1e15-36f3-4f46-aceb-05aac24c545e" providerId="ADAL" clId="{D6E27A09-E559-4592-ADE2-095F24F53826}" dt="2022-10-28T21:19:46.856" v="1173" actId="20577"/>
          <ac:spMkLst>
            <pc:docMk/>
            <pc:sldMk cId="2858027189" sldId="308"/>
            <ac:spMk id="6" creationId="{54117163-E380-E668-CDD7-1A02C0A6B9EE}"/>
          </ac:spMkLst>
        </pc:spChg>
      </pc:sldChg>
      <pc:sldChg chg="modSp add mod">
        <pc:chgData name="Khattab, Sherif" userId="c83b1e15-36f3-4f46-aceb-05aac24c545e" providerId="ADAL" clId="{D6E27A09-E559-4592-ADE2-095F24F53826}" dt="2022-10-28T21:25:51.386" v="1256" actId="6549"/>
        <pc:sldMkLst>
          <pc:docMk/>
          <pc:sldMk cId="2276767197" sldId="309"/>
        </pc:sldMkLst>
        <pc:spChg chg="mod">
          <ac:chgData name="Khattab, Sherif" userId="c83b1e15-36f3-4f46-aceb-05aac24c545e" providerId="ADAL" clId="{D6E27A09-E559-4592-ADE2-095F24F53826}" dt="2022-10-28T21:25:49.683" v="1255" actId="6549"/>
          <ac:spMkLst>
            <pc:docMk/>
            <pc:sldMk cId="2276767197" sldId="309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25:51.386" v="1256" actId="6549"/>
          <ac:spMkLst>
            <pc:docMk/>
            <pc:sldMk cId="2276767197" sldId="309"/>
            <ac:spMk id="91" creationId="{E9E95058-45F4-6B0F-62EB-55FF3380F896}"/>
          </ac:spMkLst>
        </pc:spChg>
        <pc:graphicFrameChg chg="modGraphic">
          <ac:chgData name="Khattab, Sherif" userId="c83b1e15-36f3-4f46-aceb-05aac24c545e" providerId="ADAL" clId="{D6E27A09-E559-4592-ADE2-095F24F53826}" dt="2022-10-28T21:21:33.727" v="1192" actId="20577"/>
          <ac:graphicFrameMkLst>
            <pc:docMk/>
            <pc:sldMk cId="2276767197" sldId="309"/>
            <ac:graphicFrameMk id="88" creationId="{CE5C2230-C4A7-6CA1-84CA-97FAD3D2549C}"/>
          </ac:graphicFrameMkLst>
        </pc:graphicFrameChg>
      </pc:sldChg>
      <pc:sldChg chg="addSp modSp add mod">
        <pc:chgData name="Khattab, Sherif" userId="c83b1e15-36f3-4f46-aceb-05aac24c545e" providerId="ADAL" clId="{D6E27A09-E559-4592-ADE2-095F24F53826}" dt="2022-10-28T21:25:55.746" v="1258" actId="6549"/>
        <pc:sldMkLst>
          <pc:docMk/>
          <pc:sldMk cId="138700574" sldId="310"/>
        </pc:sldMkLst>
        <pc:spChg chg="mod">
          <ac:chgData name="Khattab, Sherif" userId="c83b1e15-36f3-4f46-aceb-05aac24c545e" providerId="ADAL" clId="{D6E27A09-E559-4592-ADE2-095F24F53826}" dt="2022-10-28T21:21:45.698" v="1195" actId="20577"/>
          <ac:spMkLst>
            <pc:docMk/>
            <pc:sldMk cId="138700574" sldId="310"/>
            <ac:spMk id="2" creationId="{31BE65C3-AD0C-F1A2-C48A-A7C333591A81}"/>
          </ac:spMkLst>
        </pc:spChg>
        <pc:spChg chg="mod">
          <ac:chgData name="Khattab, Sherif" userId="c83b1e15-36f3-4f46-aceb-05aac24c545e" providerId="ADAL" clId="{D6E27A09-E559-4592-ADE2-095F24F53826}" dt="2022-10-28T21:21:48.017" v="1196" actId="20577"/>
          <ac:spMkLst>
            <pc:docMk/>
            <pc:sldMk cId="138700574" sldId="310"/>
            <ac:spMk id="6" creationId="{54117163-E380-E668-CDD7-1A02C0A6B9EE}"/>
          </ac:spMkLst>
        </pc:spChg>
        <pc:spChg chg="mod">
          <ac:chgData name="Khattab, Sherif" userId="c83b1e15-36f3-4f46-aceb-05aac24c545e" providerId="ADAL" clId="{D6E27A09-E559-4592-ADE2-095F24F53826}" dt="2022-10-28T21:22:12.008" v="1202" actId="20577"/>
          <ac:spMkLst>
            <pc:docMk/>
            <pc:sldMk cId="138700574" sldId="310"/>
            <ac:spMk id="16" creationId="{CC898B30-06FA-3F74-267C-1BF6EC05B21F}"/>
          </ac:spMkLst>
        </pc:spChg>
        <pc:spChg chg="mod">
          <ac:chgData name="Khattab, Sherif" userId="c83b1e15-36f3-4f46-aceb-05aac24c545e" providerId="ADAL" clId="{D6E27A09-E559-4592-ADE2-095F24F53826}" dt="2022-10-28T21:21:57.357" v="1197"/>
          <ac:spMkLst>
            <pc:docMk/>
            <pc:sldMk cId="138700574" sldId="310"/>
            <ac:spMk id="17" creationId="{104B6E31-50A5-0772-CA5E-CA09B6B36970}"/>
          </ac:spMkLst>
        </pc:spChg>
        <pc:spChg chg="mod">
          <ac:chgData name="Khattab, Sherif" userId="c83b1e15-36f3-4f46-aceb-05aac24c545e" providerId="ADAL" clId="{D6E27A09-E559-4592-ADE2-095F24F53826}" dt="2022-10-28T21:25:54.564" v="1257" actId="6549"/>
          <ac:spMkLst>
            <pc:docMk/>
            <pc:sldMk cId="138700574" sldId="310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25:55.746" v="1258" actId="6549"/>
          <ac:spMkLst>
            <pc:docMk/>
            <pc:sldMk cId="138700574" sldId="310"/>
            <ac:spMk id="91" creationId="{E9E95058-45F4-6B0F-62EB-55FF3380F896}"/>
          </ac:spMkLst>
        </pc:spChg>
        <pc:grpChg chg="add mod">
          <ac:chgData name="Khattab, Sherif" userId="c83b1e15-36f3-4f46-aceb-05aac24c545e" providerId="ADAL" clId="{D6E27A09-E559-4592-ADE2-095F24F53826}" dt="2022-10-28T21:22:01.599" v="1198" actId="1076"/>
          <ac:grpSpMkLst>
            <pc:docMk/>
            <pc:sldMk cId="138700574" sldId="310"/>
            <ac:grpSpMk id="15" creationId="{388FFEF5-1BDC-3F87-70B6-117BA25CE18A}"/>
          </ac:grpSpMkLst>
        </pc:grpChg>
        <pc:cxnChg chg="mod">
          <ac:chgData name="Khattab, Sherif" userId="c83b1e15-36f3-4f46-aceb-05aac24c545e" providerId="ADAL" clId="{D6E27A09-E559-4592-ADE2-095F24F53826}" dt="2022-10-28T21:21:57.357" v="1197"/>
          <ac:cxnSpMkLst>
            <pc:docMk/>
            <pc:sldMk cId="138700574" sldId="310"/>
            <ac:cxnSpMk id="18" creationId="{CD2860FB-4AC5-1347-9B8C-E3F759757505}"/>
          </ac:cxnSpMkLst>
        </pc:cxnChg>
      </pc:sldChg>
      <pc:sldChg chg="modSp add mod">
        <pc:chgData name="Khattab, Sherif" userId="c83b1e15-36f3-4f46-aceb-05aac24c545e" providerId="ADAL" clId="{D6E27A09-E559-4592-ADE2-095F24F53826}" dt="2022-10-28T21:26:01.103" v="1261" actId="6549"/>
        <pc:sldMkLst>
          <pc:docMk/>
          <pc:sldMk cId="2697864225" sldId="311"/>
        </pc:sldMkLst>
        <pc:spChg chg="mod">
          <ac:chgData name="Khattab, Sherif" userId="c83b1e15-36f3-4f46-aceb-05aac24c545e" providerId="ADAL" clId="{D6E27A09-E559-4592-ADE2-095F24F53826}" dt="2022-10-28T21:25:58.913" v="1259" actId="6549"/>
          <ac:spMkLst>
            <pc:docMk/>
            <pc:sldMk cId="2697864225" sldId="311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26:00.203" v="1260" actId="6549"/>
          <ac:spMkLst>
            <pc:docMk/>
            <pc:sldMk cId="2697864225" sldId="311"/>
            <ac:spMk id="91" creationId="{E9E95058-45F4-6B0F-62EB-55FF3380F896}"/>
          </ac:spMkLst>
        </pc:spChg>
        <pc:spChg chg="mod">
          <ac:chgData name="Khattab, Sherif" userId="c83b1e15-36f3-4f46-aceb-05aac24c545e" providerId="ADAL" clId="{D6E27A09-E559-4592-ADE2-095F24F53826}" dt="2022-10-28T21:26:01.103" v="1261" actId="6549"/>
          <ac:spMkLst>
            <pc:docMk/>
            <pc:sldMk cId="2697864225" sldId="311"/>
            <ac:spMk id="93" creationId="{A0911A7C-EF3E-C024-EBB0-3EB088850FC9}"/>
          </ac:spMkLst>
        </pc:spChg>
        <pc:graphicFrameChg chg="modGraphic">
          <ac:chgData name="Khattab, Sherif" userId="c83b1e15-36f3-4f46-aceb-05aac24c545e" providerId="ADAL" clId="{D6E27A09-E559-4592-ADE2-095F24F53826}" dt="2022-10-28T21:22:31.159" v="1207" actId="20577"/>
          <ac:graphicFrameMkLst>
            <pc:docMk/>
            <pc:sldMk cId="2697864225" sldId="311"/>
            <ac:graphicFrameMk id="88" creationId="{CE5C2230-C4A7-6CA1-84CA-97FAD3D2549C}"/>
          </ac:graphicFrameMkLst>
        </pc:graphicFrameChg>
      </pc:sldChg>
      <pc:sldChg chg="addSp modSp add mod">
        <pc:chgData name="Khattab, Sherif" userId="c83b1e15-36f3-4f46-aceb-05aac24c545e" providerId="ADAL" clId="{D6E27A09-E559-4592-ADE2-095F24F53826}" dt="2022-10-28T21:26:07.154" v="1264" actId="6549"/>
        <pc:sldMkLst>
          <pc:docMk/>
          <pc:sldMk cId="3276753899" sldId="312"/>
        </pc:sldMkLst>
        <pc:spChg chg="mod">
          <ac:chgData name="Khattab, Sherif" userId="c83b1e15-36f3-4f46-aceb-05aac24c545e" providerId="ADAL" clId="{D6E27A09-E559-4592-ADE2-095F24F53826}" dt="2022-10-28T21:22:44.189" v="1210" actId="20577"/>
          <ac:spMkLst>
            <pc:docMk/>
            <pc:sldMk cId="3276753899" sldId="312"/>
            <ac:spMk id="2" creationId="{31BE65C3-AD0C-F1A2-C48A-A7C333591A81}"/>
          </ac:spMkLst>
        </pc:spChg>
        <pc:spChg chg="mod">
          <ac:chgData name="Khattab, Sherif" userId="c83b1e15-36f3-4f46-aceb-05aac24c545e" providerId="ADAL" clId="{D6E27A09-E559-4592-ADE2-095F24F53826}" dt="2022-10-28T21:23:11.491" v="1216" actId="20577"/>
          <ac:spMkLst>
            <pc:docMk/>
            <pc:sldMk cId="3276753899" sldId="312"/>
            <ac:spMk id="3" creationId="{439FDB7E-EBE9-D959-985E-8B64A02A2E74}"/>
          </ac:spMkLst>
        </pc:spChg>
        <pc:spChg chg="mod">
          <ac:chgData name="Khattab, Sherif" userId="c83b1e15-36f3-4f46-aceb-05aac24c545e" providerId="ADAL" clId="{D6E27A09-E559-4592-ADE2-095F24F53826}" dt="2022-10-28T21:22:58.906" v="1212" actId="164"/>
          <ac:spMkLst>
            <pc:docMk/>
            <pc:sldMk cId="3276753899" sldId="312"/>
            <ac:spMk id="4" creationId="{5734D2C8-B803-1860-D312-7513D5C72DAD}"/>
          </ac:spMkLst>
        </pc:spChg>
        <pc:spChg chg="mod">
          <ac:chgData name="Khattab, Sherif" userId="c83b1e15-36f3-4f46-aceb-05aac24c545e" providerId="ADAL" clId="{D6E27A09-E559-4592-ADE2-095F24F53826}" dt="2022-10-28T21:22:46.558" v="1211" actId="20577"/>
          <ac:spMkLst>
            <pc:docMk/>
            <pc:sldMk cId="3276753899" sldId="312"/>
            <ac:spMk id="6" creationId="{54117163-E380-E668-CDD7-1A02C0A6B9EE}"/>
          </ac:spMkLst>
        </pc:spChg>
        <pc:spChg chg="mod">
          <ac:chgData name="Khattab, Sherif" userId="c83b1e15-36f3-4f46-aceb-05aac24c545e" providerId="ADAL" clId="{D6E27A09-E559-4592-ADE2-095F24F53826}" dt="2022-10-28T21:22:59.872" v="1213"/>
          <ac:spMkLst>
            <pc:docMk/>
            <pc:sldMk cId="3276753899" sldId="312"/>
            <ac:spMk id="21" creationId="{B189E011-C3BA-5E9A-0EC2-8E099511B692}"/>
          </ac:spMkLst>
        </pc:spChg>
        <pc:spChg chg="mod">
          <ac:chgData name="Khattab, Sherif" userId="c83b1e15-36f3-4f46-aceb-05aac24c545e" providerId="ADAL" clId="{D6E27A09-E559-4592-ADE2-095F24F53826}" dt="2022-10-28T21:22:59.872" v="1213"/>
          <ac:spMkLst>
            <pc:docMk/>
            <pc:sldMk cId="3276753899" sldId="312"/>
            <ac:spMk id="22" creationId="{4426C9F3-D88A-19A6-8E55-F3BCF5B17B4F}"/>
          </ac:spMkLst>
        </pc:spChg>
        <pc:spChg chg="mod">
          <ac:chgData name="Khattab, Sherif" userId="c83b1e15-36f3-4f46-aceb-05aac24c545e" providerId="ADAL" clId="{D6E27A09-E559-4592-ADE2-095F24F53826}" dt="2022-10-28T21:26:04.936" v="1262" actId="6549"/>
          <ac:spMkLst>
            <pc:docMk/>
            <pc:sldMk cId="3276753899" sldId="312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26:06.095" v="1263" actId="6549"/>
          <ac:spMkLst>
            <pc:docMk/>
            <pc:sldMk cId="3276753899" sldId="312"/>
            <ac:spMk id="91" creationId="{E9E95058-45F4-6B0F-62EB-55FF3380F896}"/>
          </ac:spMkLst>
        </pc:spChg>
        <pc:spChg chg="mod">
          <ac:chgData name="Khattab, Sherif" userId="c83b1e15-36f3-4f46-aceb-05aac24c545e" providerId="ADAL" clId="{D6E27A09-E559-4592-ADE2-095F24F53826}" dt="2022-10-28T21:26:07.154" v="1264" actId="6549"/>
          <ac:spMkLst>
            <pc:docMk/>
            <pc:sldMk cId="3276753899" sldId="312"/>
            <ac:spMk id="93" creationId="{A0911A7C-EF3E-C024-EBB0-3EB088850FC9}"/>
          </ac:spMkLst>
        </pc:spChg>
        <pc:grpChg chg="add mod">
          <ac:chgData name="Khattab, Sherif" userId="c83b1e15-36f3-4f46-aceb-05aac24c545e" providerId="ADAL" clId="{D6E27A09-E559-4592-ADE2-095F24F53826}" dt="2022-10-28T21:22:58.906" v="1212" actId="164"/>
          <ac:grpSpMkLst>
            <pc:docMk/>
            <pc:sldMk cId="3276753899" sldId="312"/>
            <ac:grpSpMk id="19" creationId="{A7AB8DB0-1B76-A490-4FEF-12675FBC5C29}"/>
          </ac:grpSpMkLst>
        </pc:grpChg>
        <pc:grpChg chg="add mod">
          <ac:chgData name="Khattab, Sherif" userId="c83b1e15-36f3-4f46-aceb-05aac24c545e" providerId="ADAL" clId="{D6E27A09-E559-4592-ADE2-095F24F53826}" dt="2022-10-28T21:23:04.377" v="1214" actId="1076"/>
          <ac:grpSpMkLst>
            <pc:docMk/>
            <pc:sldMk cId="3276753899" sldId="312"/>
            <ac:grpSpMk id="20" creationId="{5F5422A8-9E63-6306-0C13-96CD900B2B43}"/>
          </ac:grpSpMkLst>
        </pc:grpChg>
        <pc:cxnChg chg="mod">
          <ac:chgData name="Khattab, Sherif" userId="c83b1e15-36f3-4f46-aceb-05aac24c545e" providerId="ADAL" clId="{D6E27A09-E559-4592-ADE2-095F24F53826}" dt="2022-10-28T21:22:58.906" v="1212" actId="164"/>
          <ac:cxnSpMkLst>
            <pc:docMk/>
            <pc:sldMk cId="3276753899" sldId="312"/>
            <ac:cxnSpMk id="5" creationId="{442E8295-9EF7-2E65-90E4-4D5474AE2AB3}"/>
          </ac:cxnSpMkLst>
        </pc:cxnChg>
        <pc:cxnChg chg="mod">
          <ac:chgData name="Khattab, Sherif" userId="c83b1e15-36f3-4f46-aceb-05aac24c545e" providerId="ADAL" clId="{D6E27A09-E559-4592-ADE2-095F24F53826}" dt="2022-10-28T21:22:59.872" v="1213"/>
          <ac:cxnSpMkLst>
            <pc:docMk/>
            <pc:sldMk cId="3276753899" sldId="312"/>
            <ac:cxnSpMk id="23" creationId="{6986FDD8-B85D-58D6-1901-B96F7A4CE7F4}"/>
          </ac:cxnSpMkLst>
        </pc:cxnChg>
      </pc:sldChg>
      <pc:sldChg chg="modSp add mod">
        <pc:chgData name="Khattab, Sherif" userId="c83b1e15-36f3-4f46-aceb-05aac24c545e" providerId="ADAL" clId="{D6E27A09-E559-4592-ADE2-095F24F53826}" dt="2022-10-28T21:26:12.324" v="1267" actId="6549"/>
        <pc:sldMkLst>
          <pc:docMk/>
          <pc:sldMk cId="3521074579" sldId="313"/>
        </pc:sldMkLst>
        <pc:spChg chg="mod">
          <ac:chgData name="Khattab, Sherif" userId="c83b1e15-36f3-4f46-aceb-05aac24c545e" providerId="ADAL" clId="{D6E27A09-E559-4592-ADE2-095F24F53826}" dt="2022-10-28T21:26:10.289" v="1265" actId="6549"/>
          <ac:spMkLst>
            <pc:docMk/>
            <pc:sldMk cId="3521074579" sldId="313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26:11.387" v="1266" actId="6549"/>
          <ac:spMkLst>
            <pc:docMk/>
            <pc:sldMk cId="3521074579" sldId="313"/>
            <ac:spMk id="91" creationId="{E9E95058-45F4-6B0F-62EB-55FF3380F896}"/>
          </ac:spMkLst>
        </pc:spChg>
        <pc:spChg chg="mod">
          <ac:chgData name="Khattab, Sherif" userId="c83b1e15-36f3-4f46-aceb-05aac24c545e" providerId="ADAL" clId="{D6E27A09-E559-4592-ADE2-095F24F53826}" dt="2022-10-28T21:26:12.324" v="1267" actId="6549"/>
          <ac:spMkLst>
            <pc:docMk/>
            <pc:sldMk cId="3521074579" sldId="313"/>
            <ac:spMk id="93" creationId="{A0911A7C-EF3E-C024-EBB0-3EB088850FC9}"/>
          </ac:spMkLst>
        </pc:spChg>
        <pc:graphicFrameChg chg="modGraphic">
          <ac:chgData name="Khattab, Sherif" userId="c83b1e15-36f3-4f46-aceb-05aac24c545e" providerId="ADAL" clId="{D6E27A09-E559-4592-ADE2-095F24F53826}" dt="2022-10-28T21:23:20.443" v="1221" actId="20577"/>
          <ac:graphicFrameMkLst>
            <pc:docMk/>
            <pc:sldMk cId="3521074579" sldId="313"/>
            <ac:graphicFrameMk id="88" creationId="{CE5C2230-C4A7-6CA1-84CA-97FAD3D2549C}"/>
          </ac:graphicFrameMkLst>
        </pc:graphicFrameChg>
      </pc:sldChg>
      <pc:sldChg chg="modSp add mod">
        <pc:chgData name="Khattab, Sherif" userId="c83b1e15-36f3-4f46-aceb-05aac24c545e" providerId="ADAL" clId="{D6E27A09-E559-4592-ADE2-095F24F53826}" dt="2022-10-28T21:26:17.644" v="1270" actId="6549"/>
        <pc:sldMkLst>
          <pc:docMk/>
          <pc:sldMk cId="2077601457" sldId="314"/>
        </pc:sldMkLst>
        <pc:spChg chg="mod">
          <ac:chgData name="Khattab, Sherif" userId="c83b1e15-36f3-4f46-aceb-05aac24c545e" providerId="ADAL" clId="{D6E27A09-E559-4592-ADE2-095F24F53826}" dt="2022-10-28T21:23:29.780" v="1227" actId="20577"/>
          <ac:spMkLst>
            <pc:docMk/>
            <pc:sldMk cId="2077601457" sldId="314"/>
            <ac:spMk id="2" creationId="{31BE65C3-AD0C-F1A2-C48A-A7C333591A81}"/>
          </ac:spMkLst>
        </pc:spChg>
        <pc:spChg chg="mod">
          <ac:chgData name="Khattab, Sherif" userId="c83b1e15-36f3-4f46-aceb-05aac24c545e" providerId="ADAL" clId="{D6E27A09-E559-4592-ADE2-095F24F53826}" dt="2022-10-28T21:23:33.241" v="1228" actId="20577"/>
          <ac:spMkLst>
            <pc:docMk/>
            <pc:sldMk cId="2077601457" sldId="314"/>
            <ac:spMk id="6" creationId="{54117163-E380-E668-CDD7-1A02C0A6B9EE}"/>
          </ac:spMkLst>
        </pc:spChg>
        <pc:spChg chg="mod">
          <ac:chgData name="Khattab, Sherif" userId="c83b1e15-36f3-4f46-aceb-05aac24c545e" providerId="ADAL" clId="{D6E27A09-E559-4592-ADE2-095F24F53826}" dt="2022-10-28T21:26:15.325" v="1268" actId="6549"/>
          <ac:spMkLst>
            <pc:docMk/>
            <pc:sldMk cId="2077601457" sldId="314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26:16.485" v="1269" actId="6549"/>
          <ac:spMkLst>
            <pc:docMk/>
            <pc:sldMk cId="2077601457" sldId="314"/>
            <ac:spMk id="91" creationId="{E9E95058-45F4-6B0F-62EB-55FF3380F896}"/>
          </ac:spMkLst>
        </pc:spChg>
        <pc:spChg chg="mod">
          <ac:chgData name="Khattab, Sherif" userId="c83b1e15-36f3-4f46-aceb-05aac24c545e" providerId="ADAL" clId="{D6E27A09-E559-4592-ADE2-095F24F53826}" dt="2022-10-28T21:26:17.644" v="1270" actId="6549"/>
          <ac:spMkLst>
            <pc:docMk/>
            <pc:sldMk cId="2077601457" sldId="314"/>
            <ac:spMk id="93" creationId="{A0911A7C-EF3E-C024-EBB0-3EB088850FC9}"/>
          </ac:spMkLst>
        </pc:spChg>
      </pc:sldChg>
      <pc:sldChg chg="addSp delSp modSp add mod">
        <pc:chgData name="Khattab, Sherif" userId="c83b1e15-36f3-4f46-aceb-05aac24c545e" providerId="ADAL" clId="{D6E27A09-E559-4592-ADE2-095F24F53826}" dt="2022-10-28T21:26:23.217" v="1273" actId="6549"/>
        <pc:sldMkLst>
          <pc:docMk/>
          <pc:sldMk cId="1406925633" sldId="315"/>
        </pc:sldMkLst>
        <pc:spChg chg="mod">
          <ac:chgData name="Khattab, Sherif" userId="c83b1e15-36f3-4f46-aceb-05aac24c545e" providerId="ADAL" clId="{D6E27A09-E559-4592-ADE2-095F24F53826}" dt="2022-10-28T21:26:20.927" v="1271" actId="6549"/>
          <ac:spMkLst>
            <pc:docMk/>
            <pc:sldMk cId="1406925633" sldId="315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26:22.013" v="1272" actId="6549"/>
          <ac:spMkLst>
            <pc:docMk/>
            <pc:sldMk cId="1406925633" sldId="315"/>
            <ac:spMk id="91" creationId="{E9E95058-45F4-6B0F-62EB-55FF3380F896}"/>
          </ac:spMkLst>
        </pc:spChg>
        <pc:spChg chg="mod">
          <ac:chgData name="Khattab, Sherif" userId="c83b1e15-36f3-4f46-aceb-05aac24c545e" providerId="ADAL" clId="{D6E27A09-E559-4592-ADE2-095F24F53826}" dt="2022-10-28T21:26:23.217" v="1273" actId="6549"/>
          <ac:spMkLst>
            <pc:docMk/>
            <pc:sldMk cId="1406925633" sldId="315"/>
            <ac:spMk id="93" creationId="{A0911A7C-EF3E-C024-EBB0-3EB088850FC9}"/>
          </ac:spMkLst>
        </pc:spChg>
        <pc:grpChg chg="add del mod">
          <ac:chgData name="Khattab, Sherif" userId="c83b1e15-36f3-4f46-aceb-05aac24c545e" providerId="ADAL" clId="{D6E27A09-E559-4592-ADE2-095F24F53826}" dt="2022-10-28T21:24:12.577" v="1237" actId="1076"/>
          <ac:grpSpMkLst>
            <pc:docMk/>
            <pc:sldMk cId="1406925633" sldId="315"/>
            <ac:grpSpMk id="19" creationId="{A7AB8DB0-1B76-A490-4FEF-12675FBC5C29}"/>
          </ac:grpSpMkLst>
        </pc:grpChg>
        <pc:grpChg chg="mod">
          <ac:chgData name="Khattab, Sherif" userId="c83b1e15-36f3-4f46-aceb-05aac24c545e" providerId="ADAL" clId="{D6E27A09-E559-4592-ADE2-095F24F53826}" dt="2022-10-28T21:24:07.244" v="1235" actId="1076"/>
          <ac:grpSpMkLst>
            <pc:docMk/>
            <pc:sldMk cId="1406925633" sldId="315"/>
            <ac:grpSpMk id="20" creationId="{5F5422A8-9E63-6306-0C13-96CD900B2B43}"/>
          </ac:grpSpMkLst>
        </pc:grpChg>
        <pc:graphicFrameChg chg="modGraphic">
          <ac:chgData name="Khattab, Sherif" userId="c83b1e15-36f3-4f46-aceb-05aac24c545e" providerId="ADAL" clId="{D6E27A09-E559-4592-ADE2-095F24F53826}" dt="2022-10-28T21:24:55.847" v="1241" actId="20577"/>
          <ac:graphicFrameMkLst>
            <pc:docMk/>
            <pc:sldMk cId="1406925633" sldId="315"/>
            <ac:graphicFrameMk id="88" creationId="{CE5C2230-C4A7-6CA1-84CA-97FAD3D2549C}"/>
          </ac:graphicFrameMkLst>
        </pc:graphicFrameChg>
        <pc:cxnChg chg="del">
          <ac:chgData name="Khattab, Sherif" userId="c83b1e15-36f3-4f46-aceb-05aac24c545e" providerId="ADAL" clId="{D6E27A09-E559-4592-ADE2-095F24F53826}" dt="2022-10-28T21:24:09.230" v="1236" actId="478"/>
          <ac:cxnSpMkLst>
            <pc:docMk/>
            <pc:sldMk cId="1406925633" sldId="315"/>
            <ac:cxnSpMk id="5" creationId="{442E8295-9EF7-2E65-90E4-4D5474AE2AB3}"/>
          </ac:cxnSpMkLst>
        </pc:cxnChg>
      </pc:sldChg>
      <pc:sldChg chg="delSp modSp add mod">
        <pc:chgData name="Khattab, Sherif" userId="c83b1e15-36f3-4f46-aceb-05aac24c545e" providerId="ADAL" clId="{D6E27A09-E559-4592-ADE2-095F24F53826}" dt="2022-10-28T21:26:29.085" v="1275" actId="6549"/>
        <pc:sldMkLst>
          <pc:docMk/>
          <pc:sldMk cId="3305723439" sldId="316"/>
        </pc:sldMkLst>
        <pc:spChg chg="mod">
          <ac:chgData name="Khattab, Sherif" userId="c83b1e15-36f3-4f46-aceb-05aac24c545e" providerId="ADAL" clId="{D6E27A09-E559-4592-ADE2-095F24F53826}" dt="2022-10-28T21:25:04.667" v="1244" actId="20577"/>
          <ac:spMkLst>
            <pc:docMk/>
            <pc:sldMk cId="3305723439" sldId="316"/>
            <ac:spMk id="6" creationId="{54117163-E380-E668-CDD7-1A02C0A6B9EE}"/>
          </ac:spMkLst>
        </pc:spChg>
        <pc:spChg chg="mod">
          <ac:chgData name="Khattab, Sherif" userId="c83b1e15-36f3-4f46-aceb-05aac24c545e" providerId="ADAL" clId="{D6E27A09-E559-4592-ADE2-095F24F53826}" dt="2022-10-28T21:26:26.255" v="1274" actId="6549"/>
          <ac:spMkLst>
            <pc:docMk/>
            <pc:sldMk cId="3305723439" sldId="316"/>
            <ac:spMk id="90" creationId="{F8FEC031-A332-5018-B78D-A9005EBD6471}"/>
          </ac:spMkLst>
        </pc:spChg>
        <pc:spChg chg="mod">
          <ac:chgData name="Khattab, Sherif" userId="c83b1e15-36f3-4f46-aceb-05aac24c545e" providerId="ADAL" clId="{D6E27A09-E559-4592-ADE2-095F24F53826}" dt="2022-10-28T21:26:29.085" v="1275" actId="6549"/>
          <ac:spMkLst>
            <pc:docMk/>
            <pc:sldMk cId="3305723439" sldId="316"/>
            <ac:spMk id="91" creationId="{E9E95058-45F4-6B0F-62EB-55FF3380F896}"/>
          </ac:spMkLst>
        </pc:spChg>
        <pc:grpChg chg="mod">
          <ac:chgData name="Khattab, Sherif" userId="c83b1e15-36f3-4f46-aceb-05aac24c545e" providerId="ADAL" clId="{D6E27A09-E559-4592-ADE2-095F24F53826}" dt="2022-10-28T21:25:19.088" v="1245" actId="1076"/>
          <ac:grpSpMkLst>
            <pc:docMk/>
            <pc:sldMk cId="3305723439" sldId="316"/>
            <ac:grpSpMk id="15" creationId="{388FFEF5-1BDC-3F87-70B6-117BA25CE18A}"/>
          </ac:grpSpMkLst>
        </pc:grpChg>
        <pc:grpChg chg="del">
          <ac:chgData name="Khattab, Sherif" userId="c83b1e15-36f3-4f46-aceb-05aac24c545e" providerId="ADAL" clId="{D6E27A09-E559-4592-ADE2-095F24F53826}" dt="2022-10-28T21:25:02.880" v="1243" actId="478"/>
          <ac:grpSpMkLst>
            <pc:docMk/>
            <pc:sldMk cId="3305723439" sldId="316"/>
            <ac:grpSpMk id="19" creationId="{A7AB8DB0-1B76-A490-4FEF-12675FBC5C29}"/>
          </ac:grpSpMkLst>
        </pc:grpChg>
        <pc:cxnChg chg="del">
          <ac:chgData name="Khattab, Sherif" userId="c83b1e15-36f3-4f46-aceb-05aac24c545e" providerId="ADAL" clId="{D6E27A09-E559-4592-ADE2-095F24F53826}" dt="2022-10-28T21:25:21.217" v="1246" actId="478"/>
          <ac:cxnSpMkLst>
            <pc:docMk/>
            <pc:sldMk cId="3305723439" sldId="316"/>
            <ac:cxnSpMk id="18" creationId="{CD2860FB-4AC5-1347-9B8C-E3F759757505}"/>
          </ac:cxnSpMkLst>
        </pc:cxnChg>
      </pc:sldChg>
      <pc:sldChg chg="modSp add mod">
        <pc:chgData name="Khattab, Sherif" userId="c83b1e15-36f3-4f46-aceb-05aac24c545e" providerId="ADAL" clId="{D6E27A09-E559-4592-ADE2-095F24F53826}" dt="2022-10-28T21:26:38.589" v="1278" actId="20577"/>
        <pc:sldMkLst>
          <pc:docMk/>
          <pc:sldMk cId="2031749079" sldId="317"/>
        </pc:sldMkLst>
        <pc:graphicFrameChg chg="modGraphic">
          <ac:chgData name="Khattab, Sherif" userId="c83b1e15-36f3-4f46-aceb-05aac24c545e" providerId="ADAL" clId="{D6E27A09-E559-4592-ADE2-095F24F53826}" dt="2022-10-28T21:26:38.589" v="1278" actId="20577"/>
          <ac:graphicFrameMkLst>
            <pc:docMk/>
            <pc:sldMk cId="2031749079" sldId="317"/>
            <ac:graphicFrameMk id="88" creationId="{CE5C2230-C4A7-6CA1-84CA-97FAD3D2549C}"/>
          </ac:graphicFrameMkLst>
        </pc:graphicFrameChg>
      </pc:sldChg>
      <pc:sldChg chg="modSp new mod">
        <pc:chgData name="Khattab, Sherif" userId="c83b1e15-36f3-4f46-aceb-05aac24c545e" providerId="ADAL" clId="{D6E27A09-E559-4592-ADE2-095F24F53826}" dt="2022-10-28T21:27:30.730" v="1343" actId="20577"/>
        <pc:sldMkLst>
          <pc:docMk/>
          <pc:sldMk cId="579517902" sldId="318"/>
        </pc:sldMkLst>
        <pc:spChg chg="mod">
          <ac:chgData name="Khattab, Sherif" userId="c83b1e15-36f3-4f46-aceb-05aac24c545e" providerId="ADAL" clId="{D6E27A09-E559-4592-ADE2-095F24F53826}" dt="2022-10-28T21:27:30.730" v="1343" actId="20577"/>
          <ac:spMkLst>
            <pc:docMk/>
            <pc:sldMk cId="579517902" sldId="318"/>
            <ac:spMk id="2" creationId="{30314E21-AF2F-D745-0DBE-A1B76B5FAE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10DD-37D0-45F7-B8C6-B606E1BF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74191-8D6B-4C3F-BC90-19E07BADC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581F-36B7-4E7A-877B-219B3865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BCF4-1134-4ACE-B0D8-9343528A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D67B-228A-4E40-96C1-6254E9BD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BE03-D697-4293-AD87-6F79FD5C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98C76-CDD2-4989-9D30-DB2FB06C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9A35-34D7-4AAE-80B3-B9843F63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9B8F5-73B2-4371-A2D2-969D8CE6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6834-7367-4139-B9F3-CFFB4079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A5904-FF96-403D-931F-13FD16C23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216D-3588-41C7-95AC-43F14789E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B3D2-24DC-4608-89F6-23EEDA96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7C7D-A207-431A-91F7-ADC0FFF7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C7D9-8464-467A-913F-212D267D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ADEF-00EC-4400-B219-9F5B0719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1C28-8BC7-4753-A65D-E034804A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0766-8D56-4DAA-B73A-C6F9E037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6786-0479-4C93-B837-FB9B695F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BEA01-2F16-4E8A-84D1-B49726D7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6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717A-E8D7-45D8-B3E9-5545F99C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1FEE-7C08-4FF7-A3F7-97D8BF57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939B-D44E-4001-82FC-D7333FC9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F7AA-5470-4AA8-8783-14D3382E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49EC-7567-45F1-96F1-A46609B2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B76F-60E9-44FF-A406-7C4B5F5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0048-797F-4A9E-AE9A-B14558BC9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1546E-5A29-45B0-8CBC-B7853BB58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24B47-C365-4E11-BE51-05373C9E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226AE-4E6A-47C0-BEBA-15B3EEAF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D5E82-8ED9-484B-9BC9-F0832EF3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3F97-CE87-45FA-B116-C7F8B55C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4084-CF67-4511-A9EC-9C7D5C83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52B5F-29A1-4E8A-B718-539254ED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E18AB-1FDC-4F1A-BCCC-1994A8599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DE2AC-7B1A-475F-83C4-E89C140B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6908C-453C-4865-99E9-FD91062C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02173-EBE4-4681-9CBE-CA6C52C6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1BF70-4FAA-4493-ABF6-F8A57DE9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7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5F2A-67C0-491B-B524-93C0313B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B532F-7D26-4794-898D-AFBBC0C5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BEECE-39D0-4AC2-91AE-083EB37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D27D9-D6E1-4554-AE57-376C34C3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292B9-8714-45D8-88E4-D93F18F2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2F205-9D37-45AB-84AC-7CF0F598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A1CCB-43D9-4E0E-BB5A-186EAD9E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2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AE06-B72E-42E3-A8FA-EA45D7F7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BAC2-B60A-4917-A251-4D923839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38A5A-B4F7-4246-8B4E-1AB95D64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340BA-B439-4572-B965-7AB25619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B4AB2-A6CA-4F9C-91A7-C0A3665F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7A36-629A-4E01-AE93-5AA34F75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3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FD2E-7E5F-4B71-8537-769602C5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8A44A-EE49-4586-B32E-60C408BE6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950F6-1D65-490B-A1A2-D006D081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01F4A-8D45-4564-9752-D9C3E1E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1C225-73BA-4AF0-A503-14B3FE03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AE4B-BD4C-4FE7-877F-917149E1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C012-B955-4843-8809-10A8777F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23108-2B69-4586-81A2-3020C459E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846C-EFC9-49DF-B22B-2B4695507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265B4-A47A-4F44-892F-C3528DB8B56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06743-C1F8-4C7A-8831-1ECBCB3F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DF48-52DD-4747-B43F-6AE988E9B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6E0-6A53-1D33-2B16-0AB86FFDA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Session for 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09361-7C67-7942-851A-B2940BF5B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0445</a:t>
            </a:r>
          </a:p>
          <a:p>
            <a:r>
              <a:rPr lang="en-US" dirty="0"/>
              <a:t>Sherif Khattab</a:t>
            </a:r>
          </a:p>
          <a:p>
            <a:r>
              <a:rPr lang="en-US" dirty="0"/>
              <a:t>11/22/2023</a:t>
            </a:r>
          </a:p>
        </p:txBody>
      </p:sp>
    </p:spTree>
    <p:extLst>
      <p:ext uri="{BB962C8B-B14F-4D97-AF65-F5344CB8AC3E}">
        <p14:creationId xmlns:p14="http://schemas.microsoft.com/office/powerpoint/2010/main" val="77828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0"/>
            <a:ext cx="10515600" cy="1325563"/>
          </a:xfrm>
        </p:spPr>
        <p:txBody>
          <a:bodyPr/>
          <a:lstStyle/>
          <a:p>
            <a:r>
              <a:rPr lang="en-US" dirty="0"/>
              <a:t>after put(“int”)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72434"/>
              </p:ext>
            </p:extLst>
          </p:nvPr>
        </p:nvGraphicFramePr>
        <p:xfrm>
          <a:off x="293723" y="1577754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141BB1C-EA04-E10B-3091-23B5EA2431CE}"/>
              </a:ext>
            </a:extLst>
          </p:cNvPr>
          <p:cNvGrpSpPr/>
          <p:nvPr/>
        </p:nvGrpSpPr>
        <p:grpSpPr>
          <a:xfrm>
            <a:off x="370559" y="2911819"/>
            <a:ext cx="1195753" cy="2403003"/>
            <a:chOff x="914401" y="833228"/>
            <a:chExt cx="1195753" cy="24030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01A9D3-EC20-9A44-D0B7-977E4464E169}"/>
                </a:ext>
              </a:extLst>
            </p:cNvPr>
            <p:cNvSpPr/>
            <p:nvPr/>
          </p:nvSpPr>
          <p:spPr>
            <a:xfrm>
              <a:off x="1307023" y="842975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4FD297-B6A0-CDAA-4AD2-B66643451C22}"/>
                </a:ext>
              </a:extLst>
            </p:cNvPr>
            <p:cNvSpPr/>
            <p:nvPr/>
          </p:nvSpPr>
          <p:spPr>
            <a:xfrm>
              <a:off x="1307023" y="1438491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31D7E-9DFF-2D37-F8A4-72DBADE832E8}"/>
                </a:ext>
              </a:extLst>
            </p:cNvPr>
            <p:cNvSpPr/>
            <p:nvPr/>
          </p:nvSpPr>
          <p:spPr>
            <a:xfrm>
              <a:off x="1307023" y="2025022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1A329E-1B29-EC26-D64D-0CE69A29FA6A}"/>
                </a:ext>
              </a:extLst>
            </p:cNvPr>
            <p:cNvSpPr/>
            <p:nvPr/>
          </p:nvSpPr>
          <p:spPr>
            <a:xfrm>
              <a:off x="1307023" y="262372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E1D67B-FF01-02F0-6EE2-2197E2539FC4}"/>
                </a:ext>
              </a:extLst>
            </p:cNvPr>
            <p:cNvSpPr txBox="1"/>
            <p:nvPr/>
          </p:nvSpPr>
          <p:spPr>
            <a:xfrm>
              <a:off x="914401" y="833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5377E3-5520-B0C9-6D19-453A83E01A3E}"/>
                </a:ext>
              </a:extLst>
            </p:cNvPr>
            <p:cNvSpPr txBox="1"/>
            <p:nvPr/>
          </p:nvSpPr>
          <p:spPr>
            <a:xfrm>
              <a:off x="914401" y="146003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B6EA2B-4977-70AD-7B35-AC397C3CAEB4}"/>
                </a:ext>
              </a:extLst>
            </p:cNvPr>
            <p:cNvSpPr txBox="1"/>
            <p:nvPr/>
          </p:nvSpPr>
          <p:spPr>
            <a:xfrm>
              <a:off x="937642" y="207875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8D7D79-A724-AFA7-3266-4CC9D4E613F5}"/>
                </a:ext>
              </a:extLst>
            </p:cNvPr>
            <p:cNvSpPr txBox="1"/>
            <p:nvPr/>
          </p:nvSpPr>
          <p:spPr>
            <a:xfrm>
              <a:off x="914401" y="265145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69BB9-60A1-2D14-C1B3-B36B116CF3FC}"/>
              </a:ext>
            </a:extLst>
          </p:cNvPr>
          <p:cNvSpPr/>
          <p:nvPr/>
        </p:nvSpPr>
        <p:spPr>
          <a:xfrm>
            <a:off x="763181" y="5280246"/>
            <a:ext cx="803131" cy="59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4052E-C04E-E17D-780E-ECD6A786A8AD}"/>
              </a:ext>
            </a:extLst>
          </p:cNvPr>
          <p:cNvSpPr txBox="1"/>
          <p:nvPr/>
        </p:nvSpPr>
        <p:spPr>
          <a:xfrm>
            <a:off x="370559" y="53079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72EB0E-8553-57E5-B1BE-FB0ABB62EF76}"/>
              </a:ext>
            </a:extLst>
          </p:cNvPr>
          <p:cNvGrpSpPr/>
          <p:nvPr/>
        </p:nvGrpSpPr>
        <p:grpSpPr>
          <a:xfrm>
            <a:off x="4685729" y="3646221"/>
            <a:ext cx="3113642" cy="423678"/>
            <a:chOff x="1566312" y="3624118"/>
            <a:chExt cx="3113642" cy="42367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FC28E8-1CFD-030A-8095-7A645CD261B0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EE7E0E-9005-19D4-D073-8B0E4008578E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DFDFD4-AFC9-5CA6-C144-BE39CA04357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EBBC3B-5CF3-AC55-89D7-B6917ACA783F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0000"/>
                  </a:solidFill>
                  <a:latin typeface="Calibri" panose="020F0502020204030204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D4CF6-E7CF-B4C2-4EBE-91F2C74DE6C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2B2D470-2B31-BB3F-63EB-80A58752844A}"/>
              </a:ext>
            </a:extLst>
          </p:cNvPr>
          <p:cNvSpPr txBox="1"/>
          <p:nvPr/>
        </p:nvSpPr>
        <p:spPr>
          <a:xfrm>
            <a:off x="4663388" y="1351538"/>
            <a:ext cx="3287916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hash(“int”)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==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4EE4E1-7C42-BEFB-C4BC-758191A1803E}"/>
              </a:ext>
            </a:extLst>
          </p:cNvPr>
          <p:cNvGrpSpPr/>
          <p:nvPr/>
        </p:nvGrpSpPr>
        <p:grpSpPr>
          <a:xfrm>
            <a:off x="1549746" y="2975801"/>
            <a:ext cx="3113642" cy="423678"/>
            <a:chOff x="1566312" y="3624118"/>
            <a:chExt cx="3113642" cy="4236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E56603-422B-BBA1-0309-6CFC65174DF1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F6CB7F-7763-F108-4DFE-B677A366756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754D941-050F-6862-0BFE-928EAAEF0253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BFC43E-394F-6224-EA29-DBA998B3B063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B18BFF-F613-2EDC-FEFE-7A1ABA8901E4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104EDC-B9AF-3297-D0EF-CF9C303999F5}"/>
              </a:ext>
            </a:extLst>
          </p:cNvPr>
          <p:cNvGrpSpPr/>
          <p:nvPr/>
        </p:nvGrpSpPr>
        <p:grpSpPr>
          <a:xfrm>
            <a:off x="1572087" y="3651015"/>
            <a:ext cx="3113642" cy="423678"/>
            <a:chOff x="1566312" y="3624118"/>
            <a:chExt cx="3113642" cy="42367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369B27-CF94-07FF-9B73-AA6C05BD1C72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ED354B-33A5-4F36-62B8-0744F171AF3A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BAEBD2A-5A63-EC91-9292-D6D82C53C76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7B7999-8512-9F53-55F0-6808921791B8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4B7C34-BBF1-E84F-CA0F-475F930F3DC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E14EF93-C653-2490-F072-3DC33C7A8489}"/>
              </a:ext>
            </a:extLst>
          </p:cNvPr>
          <p:cNvSpPr txBox="1"/>
          <p:nvPr/>
        </p:nvSpPr>
        <p:spPr>
          <a:xfrm>
            <a:off x="7263019" y="0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a[], int v, int l, int r)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A49DA4B-DD44-F9B8-5DDA-E323909769BE}"/>
              </a:ext>
            </a:extLst>
          </p:cNvPr>
          <p:cNvSpPr txBox="1">
            <a:spLocks/>
          </p:cNvSpPr>
          <p:nvPr/>
        </p:nvSpPr>
        <p:spPr>
          <a:xfrm>
            <a:off x="1845823" y="55372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size</a:t>
            </a:r>
            <a:r>
              <a:rPr lang="en-US" dirty="0"/>
              <a:t> keeps track of HT size, not Sequence size</a:t>
            </a:r>
          </a:p>
        </p:txBody>
      </p:sp>
    </p:spTree>
    <p:extLst>
      <p:ext uri="{BB962C8B-B14F-4D97-AF65-F5344CB8AC3E}">
        <p14:creationId xmlns:p14="http://schemas.microsoft.com/office/powerpoint/2010/main" val="418115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0"/>
            <a:ext cx="10515600" cy="1325563"/>
          </a:xfrm>
        </p:spPr>
        <p:txBody>
          <a:bodyPr/>
          <a:lstStyle/>
          <a:p>
            <a:r>
              <a:rPr lang="en-US" dirty="0"/>
              <a:t>after put(“search(”, “int”)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64718"/>
              </p:ext>
            </p:extLst>
          </p:nvPr>
        </p:nvGraphicFramePr>
        <p:xfrm>
          <a:off x="293723" y="1577754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2B2D470-2B31-BB3F-63EB-80A58752844A}"/>
              </a:ext>
            </a:extLst>
          </p:cNvPr>
          <p:cNvSpPr txBox="1"/>
          <p:nvPr/>
        </p:nvSpPr>
        <p:spPr>
          <a:xfrm>
            <a:off x="4663388" y="1351538"/>
            <a:ext cx="3287916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hash(“search(int”)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==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DA043A-C86D-3149-735E-AA90422989C9}"/>
              </a:ext>
            </a:extLst>
          </p:cNvPr>
          <p:cNvGrpSpPr/>
          <p:nvPr/>
        </p:nvGrpSpPr>
        <p:grpSpPr>
          <a:xfrm>
            <a:off x="370559" y="2911819"/>
            <a:ext cx="1195753" cy="2403003"/>
            <a:chOff x="914401" y="833228"/>
            <a:chExt cx="1195753" cy="24030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890B66-13D8-8DFA-DCDD-2E9ABDEBE46F}"/>
                </a:ext>
              </a:extLst>
            </p:cNvPr>
            <p:cNvSpPr/>
            <p:nvPr/>
          </p:nvSpPr>
          <p:spPr>
            <a:xfrm>
              <a:off x="1307023" y="842975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4895E04-D421-E3BC-FBC2-810E22E84776}"/>
                </a:ext>
              </a:extLst>
            </p:cNvPr>
            <p:cNvSpPr/>
            <p:nvPr/>
          </p:nvSpPr>
          <p:spPr>
            <a:xfrm>
              <a:off x="1307023" y="1438491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2FD366-385E-2984-B378-B257B34C10D8}"/>
                </a:ext>
              </a:extLst>
            </p:cNvPr>
            <p:cNvSpPr/>
            <p:nvPr/>
          </p:nvSpPr>
          <p:spPr>
            <a:xfrm>
              <a:off x="1307023" y="2025022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733430-EA42-4C55-3ECB-CB304B2EEB36}"/>
                </a:ext>
              </a:extLst>
            </p:cNvPr>
            <p:cNvSpPr/>
            <p:nvPr/>
          </p:nvSpPr>
          <p:spPr>
            <a:xfrm>
              <a:off x="1307023" y="262372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397021-9B86-36AD-FE8F-F0F1A927608F}"/>
                </a:ext>
              </a:extLst>
            </p:cNvPr>
            <p:cNvSpPr txBox="1"/>
            <p:nvPr/>
          </p:nvSpPr>
          <p:spPr>
            <a:xfrm>
              <a:off x="914401" y="833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E36433-8FD5-A9BB-A990-5893193D5E56}"/>
                </a:ext>
              </a:extLst>
            </p:cNvPr>
            <p:cNvSpPr txBox="1"/>
            <p:nvPr/>
          </p:nvSpPr>
          <p:spPr>
            <a:xfrm>
              <a:off x="914401" y="146003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252F8A-664E-0F16-BDAE-0426AF60B741}"/>
                </a:ext>
              </a:extLst>
            </p:cNvPr>
            <p:cNvSpPr txBox="1"/>
            <p:nvPr/>
          </p:nvSpPr>
          <p:spPr>
            <a:xfrm>
              <a:off x="937642" y="207875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F33150-32B2-C23D-3B77-C9F7035770B9}"/>
                </a:ext>
              </a:extLst>
            </p:cNvPr>
            <p:cNvSpPr txBox="1"/>
            <p:nvPr/>
          </p:nvSpPr>
          <p:spPr>
            <a:xfrm>
              <a:off x="914401" y="265145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5D191CB-FBE8-D5B8-E847-28D2273E7463}"/>
              </a:ext>
            </a:extLst>
          </p:cNvPr>
          <p:cNvSpPr/>
          <p:nvPr/>
        </p:nvSpPr>
        <p:spPr>
          <a:xfrm>
            <a:off x="763181" y="5280246"/>
            <a:ext cx="803131" cy="59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86AAFB-C966-449F-27FD-503C76325496}"/>
              </a:ext>
            </a:extLst>
          </p:cNvPr>
          <p:cNvSpPr txBox="1"/>
          <p:nvPr/>
        </p:nvSpPr>
        <p:spPr>
          <a:xfrm>
            <a:off x="370559" y="53079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BDFAC9-05BC-A71C-DA68-C535DE6B64C2}"/>
              </a:ext>
            </a:extLst>
          </p:cNvPr>
          <p:cNvGrpSpPr/>
          <p:nvPr/>
        </p:nvGrpSpPr>
        <p:grpSpPr>
          <a:xfrm>
            <a:off x="7777030" y="3664906"/>
            <a:ext cx="3113642" cy="423678"/>
            <a:chOff x="1566312" y="3624118"/>
            <a:chExt cx="3113642" cy="423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E4D18B-2114-F9EE-E7F3-0C0AA24C88F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4EB47C-7566-EADE-958D-740657362C3E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D74E2C-DCD0-147E-F13B-0ACEFE80285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E080D3-EECE-952A-83FA-0338D14A147D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949653-5047-32C2-FC58-D898F906A33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1E626B-DB2C-FA27-573B-7FA64B386771}"/>
              </a:ext>
            </a:extLst>
          </p:cNvPr>
          <p:cNvGrpSpPr/>
          <p:nvPr/>
        </p:nvGrpSpPr>
        <p:grpSpPr>
          <a:xfrm>
            <a:off x="1549746" y="2975801"/>
            <a:ext cx="3113642" cy="423678"/>
            <a:chOff x="1566312" y="3624118"/>
            <a:chExt cx="3113642" cy="4236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EDA1FD-0DF3-35F4-F7DA-C8392A7774D7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E9646D3-1513-70B3-FB19-FC4E77394F4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7A02E30-B64E-0979-F712-929954A3C9B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DEA9A87-301B-F63E-FADE-2EB6D29350B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9803676-1CB2-C48C-5896-8123B5697DF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445771-9218-DADE-1D87-CA227F4635F4}"/>
              </a:ext>
            </a:extLst>
          </p:cNvPr>
          <p:cNvGrpSpPr/>
          <p:nvPr/>
        </p:nvGrpSpPr>
        <p:grpSpPr>
          <a:xfrm>
            <a:off x="1562115" y="3671715"/>
            <a:ext cx="3113642" cy="423678"/>
            <a:chOff x="1566312" y="3624118"/>
            <a:chExt cx="3113642" cy="423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B6C72E-BFE2-FA2C-E274-11B68726572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2DBB03-7050-DE7B-3EF6-2436A64F4E05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7464F05-B13E-A950-10F3-602FD71BD1F0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FE9591-1A5A-6E38-2A89-4A20CCC9129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A502B7B-84FC-9CF3-3E37-5A582B5820F0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EC02BE-C87F-D94E-A7EF-21B35E7F931A}"/>
              </a:ext>
            </a:extLst>
          </p:cNvPr>
          <p:cNvGrpSpPr/>
          <p:nvPr/>
        </p:nvGrpSpPr>
        <p:grpSpPr>
          <a:xfrm>
            <a:off x="4675757" y="3672761"/>
            <a:ext cx="3113642" cy="423678"/>
            <a:chOff x="1566312" y="3624118"/>
            <a:chExt cx="3113642" cy="4236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41DC8F6-5244-391A-3166-8704351C941C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B08A3B8-FB30-B028-ACD1-A86A068C9196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6B695C7-CBE2-0BF5-ECBB-C936BA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0E8A8A5-2F0A-A6D0-23E9-425308D3DADA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5606B7-8040-0DEC-DF21-67DE8EF516F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1927577-B2E5-D95B-0CB4-8D4D3C8F24A2}"/>
              </a:ext>
            </a:extLst>
          </p:cNvPr>
          <p:cNvSpPr txBox="1"/>
          <p:nvPr/>
        </p:nvSpPr>
        <p:spPr>
          <a:xfrm>
            <a:off x="7282897" y="0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search( 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a[], int v, int l, int r)</a:t>
            </a:r>
          </a:p>
        </p:txBody>
      </p:sp>
    </p:spTree>
    <p:extLst>
      <p:ext uri="{BB962C8B-B14F-4D97-AF65-F5344CB8AC3E}">
        <p14:creationId xmlns:p14="http://schemas.microsoft.com/office/powerpoint/2010/main" val="23177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0"/>
            <a:ext cx="10515600" cy="1325563"/>
          </a:xfrm>
        </p:spPr>
        <p:txBody>
          <a:bodyPr/>
          <a:lstStyle/>
          <a:p>
            <a:r>
              <a:rPr lang="en-US" dirty="0"/>
              <a:t>after put(“a[],”)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127341"/>
              </p:ext>
            </p:extLst>
          </p:nvPr>
        </p:nvGraphicFramePr>
        <p:xfrm>
          <a:off x="293723" y="1577754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2B2D470-2B31-BB3F-63EB-80A58752844A}"/>
              </a:ext>
            </a:extLst>
          </p:cNvPr>
          <p:cNvSpPr txBox="1"/>
          <p:nvPr/>
        </p:nvSpPr>
        <p:spPr>
          <a:xfrm>
            <a:off x="4663388" y="1351538"/>
            <a:ext cx="3287916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hash(“a[],”)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==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DA043A-C86D-3149-735E-AA90422989C9}"/>
              </a:ext>
            </a:extLst>
          </p:cNvPr>
          <p:cNvGrpSpPr/>
          <p:nvPr/>
        </p:nvGrpSpPr>
        <p:grpSpPr>
          <a:xfrm>
            <a:off x="370559" y="2911819"/>
            <a:ext cx="1195753" cy="2403003"/>
            <a:chOff x="914401" y="833228"/>
            <a:chExt cx="1195753" cy="24030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890B66-13D8-8DFA-DCDD-2E9ABDEBE46F}"/>
                </a:ext>
              </a:extLst>
            </p:cNvPr>
            <p:cNvSpPr/>
            <p:nvPr/>
          </p:nvSpPr>
          <p:spPr>
            <a:xfrm>
              <a:off x="1307023" y="842975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4895E04-D421-E3BC-FBC2-810E22E84776}"/>
                </a:ext>
              </a:extLst>
            </p:cNvPr>
            <p:cNvSpPr/>
            <p:nvPr/>
          </p:nvSpPr>
          <p:spPr>
            <a:xfrm>
              <a:off x="1307023" y="1438491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2FD366-385E-2984-B378-B257B34C10D8}"/>
                </a:ext>
              </a:extLst>
            </p:cNvPr>
            <p:cNvSpPr/>
            <p:nvPr/>
          </p:nvSpPr>
          <p:spPr>
            <a:xfrm>
              <a:off x="1307023" y="2025022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733430-EA42-4C55-3ECB-CB304B2EEB36}"/>
                </a:ext>
              </a:extLst>
            </p:cNvPr>
            <p:cNvSpPr/>
            <p:nvPr/>
          </p:nvSpPr>
          <p:spPr>
            <a:xfrm>
              <a:off x="1307023" y="262372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397021-9B86-36AD-FE8F-F0F1A927608F}"/>
                </a:ext>
              </a:extLst>
            </p:cNvPr>
            <p:cNvSpPr txBox="1"/>
            <p:nvPr/>
          </p:nvSpPr>
          <p:spPr>
            <a:xfrm>
              <a:off x="914401" y="833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E36433-8FD5-A9BB-A990-5893193D5E56}"/>
                </a:ext>
              </a:extLst>
            </p:cNvPr>
            <p:cNvSpPr txBox="1"/>
            <p:nvPr/>
          </p:nvSpPr>
          <p:spPr>
            <a:xfrm>
              <a:off x="914401" y="146003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252F8A-664E-0F16-BDAE-0426AF60B741}"/>
                </a:ext>
              </a:extLst>
            </p:cNvPr>
            <p:cNvSpPr txBox="1"/>
            <p:nvPr/>
          </p:nvSpPr>
          <p:spPr>
            <a:xfrm>
              <a:off x="937642" y="207875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F33150-32B2-C23D-3B77-C9F7035770B9}"/>
                </a:ext>
              </a:extLst>
            </p:cNvPr>
            <p:cNvSpPr txBox="1"/>
            <p:nvPr/>
          </p:nvSpPr>
          <p:spPr>
            <a:xfrm>
              <a:off x="914401" y="265145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5D191CB-FBE8-D5B8-E847-28D2273E7463}"/>
              </a:ext>
            </a:extLst>
          </p:cNvPr>
          <p:cNvSpPr/>
          <p:nvPr/>
        </p:nvSpPr>
        <p:spPr>
          <a:xfrm>
            <a:off x="763181" y="5280246"/>
            <a:ext cx="803131" cy="59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86AAFB-C966-449F-27FD-503C76325496}"/>
              </a:ext>
            </a:extLst>
          </p:cNvPr>
          <p:cNvSpPr txBox="1"/>
          <p:nvPr/>
        </p:nvSpPr>
        <p:spPr>
          <a:xfrm>
            <a:off x="370559" y="53079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BDFAC9-05BC-A71C-DA68-C535DE6B64C2}"/>
              </a:ext>
            </a:extLst>
          </p:cNvPr>
          <p:cNvGrpSpPr/>
          <p:nvPr/>
        </p:nvGrpSpPr>
        <p:grpSpPr>
          <a:xfrm>
            <a:off x="7777030" y="3664906"/>
            <a:ext cx="3113642" cy="423678"/>
            <a:chOff x="1566312" y="3624118"/>
            <a:chExt cx="3113642" cy="423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E4D18B-2114-F9EE-E7F3-0C0AA24C88F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4EB47C-7566-EADE-958D-740657362C3E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D74E2C-DCD0-147E-F13B-0ACEFE80285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E080D3-EECE-952A-83FA-0338D14A147D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949653-5047-32C2-FC58-D898F906A33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1E626B-DB2C-FA27-573B-7FA64B386771}"/>
              </a:ext>
            </a:extLst>
          </p:cNvPr>
          <p:cNvGrpSpPr/>
          <p:nvPr/>
        </p:nvGrpSpPr>
        <p:grpSpPr>
          <a:xfrm>
            <a:off x="4675757" y="2911819"/>
            <a:ext cx="3113642" cy="423678"/>
            <a:chOff x="1566312" y="3624118"/>
            <a:chExt cx="3113642" cy="4236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EDA1FD-0DF3-35F4-F7DA-C8392A7774D7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E9646D3-1513-70B3-FB19-FC4E77394F4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7A02E30-B64E-0979-F712-929954A3C9B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DEA9A87-301B-F63E-FADE-2EB6D29350B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9803676-1CB2-C48C-5896-8123B5697DF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445771-9218-DADE-1D87-CA227F4635F4}"/>
              </a:ext>
            </a:extLst>
          </p:cNvPr>
          <p:cNvGrpSpPr/>
          <p:nvPr/>
        </p:nvGrpSpPr>
        <p:grpSpPr>
          <a:xfrm>
            <a:off x="1562115" y="3671715"/>
            <a:ext cx="3113642" cy="423678"/>
            <a:chOff x="1566312" y="3624118"/>
            <a:chExt cx="3113642" cy="423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B6C72E-BFE2-FA2C-E274-11B68726572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2DBB03-7050-DE7B-3EF6-2436A64F4E05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7464F05-B13E-A950-10F3-602FD71BD1F0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FE9591-1A5A-6E38-2A89-4A20CCC9129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A502B7B-84FC-9CF3-3E37-5A582B5820F0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EC02BE-C87F-D94E-A7EF-21B35E7F931A}"/>
              </a:ext>
            </a:extLst>
          </p:cNvPr>
          <p:cNvGrpSpPr/>
          <p:nvPr/>
        </p:nvGrpSpPr>
        <p:grpSpPr>
          <a:xfrm>
            <a:off x="4675757" y="3672761"/>
            <a:ext cx="3113642" cy="423678"/>
            <a:chOff x="1566312" y="3624118"/>
            <a:chExt cx="3113642" cy="4236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41DC8F6-5244-391A-3166-8704351C941C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B08A3B8-FB30-B028-ACD1-A86A068C9196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6B695C7-CBE2-0BF5-ECBB-C936BA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0E8A8A5-2F0A-A6D0-23E9-425308D3DADA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5606B7-8040-0DEC-DF21-67DE8EF516F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1927577-B2E5-D95B-0CB4-8D4D3C8F24A2}"/>
              </a:ext>
            </a:extLst>
          </p:cNvPr>
          <p:cNvSpPr txBox="1"/>
          <p:nvPr/>
        </p:nvSpPr>
        <p:spPr>
          <a:xfrm>
            <a:off x="7282897" y="0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search( 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a[],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v, int l, int r)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EDE4D6-45F9-82DA-7315-38C7BACABD97}"/>
              </a:ext>
            </a:extLst>
          </p:cNvPr>
          <p:cNvGrpSpPr/>
          <p:nvPr/>
        </p:nvGrpSpPr>
        <p:grpSpPr>
          <a:xfrm>
            <a:off x="1549746" y="2925852"/>
            <a:ext cx="3113642" cy="423678"/>
            <a:chOff x="1566312" y="3624118"/>
            <a:chExt cx="3113642" cy="4236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19A972-B326-CFBC-F3B5-101BAF83DAB4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C6E16B-8517-4073-17BB-D592954CA8B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133232-5EDC-344B-81EC-0EFF55841C34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F11FB5-15A9-1EE6-0FA3-183E69C8DE9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41BD9E-7090-428D-556B-1CE87C43146C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234FC6F-3A09-3630-DD9F-CEE8E4CFB1D6}"/>
              </a:ext>
            </a:extLst>
          </p:cNvPr>
          <p:cNvSpPr txBox="1">
            <a:spLocks/>
          </p:cNvSpPr>
          <p:nvPr/>
        </p:nvSpPr>
        <p:spPr>
          <a:xfrm>
            <a:off x="2924882" y="5036895"/>
            <a:ext cx="74068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Load Factor = size/capacity =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Resize and Rehash</a:t>
            </a:r>
          </a:p>
        </p:txBody>
      </p:sp>
    </p:spTree>
    <p:extLst>
      <p:ext uri="{BB962C8B-B14F-4D97-AF65-F5344CB8AC3E}">
        <p14:creationId xmlns:p14="http://schemas.microsoft.com/office/powerpoint/2010/main" val="133721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575" y="-169024"/>
            <a:ext cx="10515600" cy="772422"/>
          </a:xfrm>
        </p:spPr>
        <p:txBody>
          <a:bodyPr/>
          <a:lstStyle/>
          <a:p>
            <a:r>
              <a:rPr lang="en-US" dirty="0"/>
              <a:t>Resize to 11 entries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359029"/>
              </p:ext>
            </p:extLst>
          </p:nvPr>
        </p:nvGraphicFramePr>
        <p:xfrm>
          <a:off x="2924882" y="720440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E3A02-4EFD-BA60-B1C7-9BB8AC2E4D86}"/>
              </a:ext>
            </a:extLst>
          </p:cNvPr>
          <p:cNvGrpSpPr/>
          <p:nvPr/>
        </p:nvGrpSpPr>
        <p:grpSpPr>
          <a:xfrm>
            <a:off x="-55912" y="261259"/>
            <a:ext cx="1380903" cy="6515185"/>
            <a:chOff x="-15542" y="555180"/>
            <a:chExt cx="1380903" cy="6515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96D4E-BD90-CA87-1253-3713CAC340CD}"/>
                </a:ext>
              </a:extLst>
            </p:cNvPr>
            <p:cNvGrpSpPr/>
            <p:nvPr/>
          </p:nvGrpSpPr>
          <p:grpSpPr>
            <a:xfrm>
              <a:off x="169608" y="555180"/>
              <a:ext cx="1195753" cy="2980938"/>
              <a:chOff x="370559" y="2911819"/>
              <a:chExt cx="1195753" cy="29809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4DA043A-C86D-3149-735E-AA90422989C9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890B66-13D8-8DFA-DCDD-2E9ABDEBE46F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4895E04-D421-E3BC-FBC2-810E22E84776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2FD366-385E-2984-B378-B257B34C10D8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33430-EA42-4C55-3ECB-CB304B2EEB36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397021-9B86-36AD-FE8F-F0F1A927608F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E36433-8FD5-A9BB-A990-5893193D5E56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252F8A-664E-0F16-BDAE-0426AF60B741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F33150-32B2-C23D-3B77-C9F7035770B9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5D191CB-FBE8-D5B8-E847-28D2273E7463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86AAFB-C966-449F-27FD-503C76325496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3D875-8D1A-8311-F526-813601B7D8D3}"/>
                </a:ext>
              </a:extLst>
            </p:cNvPr>
            <p:cNvGrpSpPr/>
            <p:nvPr/>
          </p:nvGrpSpPr>
          <p:grpSpPr>
            <a:xfrm>
              <a:off x="169608" y="3504168"/>
              <a:ext cx="1195753" cy="2980938"/>
              <a:chOff x="370559" y="2911819"/>
              <a:chExt cx="1195753" cy="298093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31AECC-B8F6-17E5-8478-608C6A8A35B2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E4667A-BC53-67A8-97C7-B09A77429285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009AEF-134F-8027-9346-9DDD894C09B8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45EEB6-2A83-4A77-D9B8-8B6A9597EEBC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435BC3A-7C9D-AAA0-92FF-20B627E0185C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0AB01E-A00D-0A22-D6B2-8548399FEC19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5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0401FE-554B-CF3B-893B-3C8A4356F713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6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8921F-2785-0B75-07AE-A676E224E88A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7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32D9B6-7233-49B2-AAF4-2D0B46B52C7C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8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CA24E4-D7FE-050F-422F-B714CC20D646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E744B-1730-3241-1FB3-A1BE0FCF65AA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9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B93AE-9DBA-3F5F-51B3-C8C144BA3A94}"/>
                </a:ext>
              </a:extLst>
            </p:cNvPr>
            <p:cNvSpPr/>
            <p:nvPr/>
          </p:nvSpPr>
          <p:spPr>
            <a:xfrm>
              <a:off x="562230" y="645053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92E37-E9C6-1376-E0A9-C7DE241AAE13}"/>
                </a:ext>
              </a:extLst>
            </p:cNvPr>
            <p:cNvSpPr txBox="1"/>
            <p:nvPr/>
          </p:nvSpPr>
          <p:spPr>
            <a:xfrm>
              <a:off x="-15542" y="6485590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93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575" y="-169024"/>
            <a:ext cx="10515600" cy="772422"/>
          </a:xfrm>
        </p:spPr>
        <p:txBody>
          <a:bodyPr/>
          <a:lstStyle/>
          <a:p>
            <a:r>
              <a:rPr lang="en-US" dirty="0"/>
              <a:t>Rehash all 5 items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679206"/>
              </p:ext>
            </p:extLst>
          </p:nvPr>
        </p:nvGraphicFramePr>
        <p:xfrm>
          <a:off x="6920413" y="104354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E3A02-4EFD-BA60-B1C7-9BB8AC2E4D86}"/>
              </a:ext>
            </a:extLst>
          </p:cNvPr>
          <p:cNvGrpSpPr/>
          <p:nvPr/>
        </p:nvGrpSpPr>
        <p:grpSpPr>
          <a:xfrm>
            <a:off x="-55912" y="261259"/>
            <a:ext cx="1380903" cy="6515185"/>
            <a:chOff x="-15542" y="555180"/>
            <a:chExt cx="1380903" cy="6515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96D4E-BD90-CA87-1253-3713CAC340CD}"/>
                </a:ext>
              </a:extLst>
            </p:cNvPr>
            <p:cNvGrpSpPr/>
            <p:nvPr/>
          </p:nvGrpSpPr>
          <p:grpSpPr>
            <a:xfrm>
              <a:off x="169608" y="555180"/>
              <a:ext cx="1195753" cy="2980938"/>
              <a:chOff x="370559" y="2911819"/>
              <a:chExt cx="1195753" cy="29809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4DA043A-C86D-3149-735E-AA90422989C9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890B66-13D8-8DFA-DCDD-2E9ABDEBE46F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4895E04-D421-E3BC-FBC2-810E22E84776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2FD366-385E-2984-B378-B257B34C10D8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33430-EA42-4C55-3ECB-CB304B2EEB36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397021-9B86-36AD-FE8F-F0F1A927608F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E36433-8FD5-A9BB-A990-5893193D5E56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252F8A-664E-0F16-BDAE-0426AF60B741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F33150-32B2-C23D-3B77-C9F7035770B9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5D191CB-FBE8-D5B8-E847-28D2273E7463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86AAFB-C966-449F-27FD-503C76325496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3D875-8D1A-8311-F526-813601B7D8D3}"/>
                </a:ext>
              </a:extLst>
            </p:cNvPr>
            <p:cNvGrpSpPr/>
            <p:nvPr/>
          </p:nvGrpSpPr>
          <p:grpSpPr>
            <a:xfrm>
              <a:off x="169608" y="3504168"/>
              <a:ext cx="1195753" cy="2980938"/>
              <a:chOff x="370559" y="2911819"/>
              <a:chExt cx="1195753" cy="298093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31AECC-B8F6-17E5-8478-608C6A8A35B2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E4667A-BC53-67A8-97C7-B09A77429285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009AEF-134F-8027-9346-9DDD894C09B8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45EEB6-2A83-4A77-D9B8-8B6A9597EEBC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435BC3A-7C9D-AAA0-92FF-20B627E0185C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0AB01E-A00D-0A22-D6B2-8548399FEC19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5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0401FE-554B-CF3B-893B-3C8A4356F713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6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8921F-2785-0B75-07AE-A676E224E88A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7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32D9B6-7233-49B2-AAF4-2D0B46B52C7C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8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CA24E4-D7FE-050F-422F-B714CC20D646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E744B-1730-3241-1FB3-A1BE0FCF65AA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9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B93AE-9DBA-3F5F-51B3-C8C144BA3A94}"/>
                </a:ext>
              </a:extLst>
            </p:cNvPr>
            <p:cNvSpPr/>
            <p:nvPr/>
          </p:nvSpPr>
          <p:spPr>
            <a:xfrm>
              <a:off x="562230" y="645053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92E37-E9C6-1376-E0A9-C7DE241AAE13}"/>
                </a:ext>
              </a:extLst>
            </p:cNvPr>
            <p:cNvSpPr txBox="1"/>
            <p:nvPr/>
          </p:nvSpPr>
          <p:spPr>
            <a:xfrm>
              <a:off x="-15542" y="6485590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11CA5C-F605-1CC3-F14D-1EF51B4663FE}"/>
              </a:ext>
            </a:extLst>
          </p:cNvPr>
          <p:cNvSpPr txBox="1"/>
          <p:nvPr/>
        </p:nvSpPr>
        <p:spPr>
          <a:xfrm>
            <a:off x="8842434" y="1033549"/>
            <a:ext cx="31970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hash(“int”)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5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hash(“search(“)  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hash(“a[],”)  10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8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hash(“search(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“)  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itchFamily="2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74C974-2A2B-4422-E6AB-81C407965CF6}"/>
              </a:ext>
            </a:extLst>
          </p:cNvPr>
          <p:cNvGrpSpPr/>
          <p:nvPr/>
        </p:nvGrpSpPr>
        <p:grpSpPr>
          <a:xfrm>
            <a:off x="1324991" y="3278876"/>
            <a:ext cx="3113642" cy="423678"/>
            <a:chOff x="1566312" y="3624118"/>
            <a:chExt cx="3113642" cy="4236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046C67-D6CA-B6B5-3B80-F4102361C40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624F1F-6AA4-C616-CA9B-7985421026C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2E14EC-9D11-4140-EEC2-19A53F0EC6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0095A9-FF40-9BA5-146C-8DDD302F1F87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0421EB-B598-2DE1-9433-B686500B64A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9F8C9892-662C-6B29-5261-27ECB5157744}"/>
              </a:ext>
            </a:extLst>
          </p:cNvPr>
          <p:cNvSpPr txBox="1">
            <a:spLocks/>
          </p:cNvSpPr>
          <p:nvPr/>
        </p:nvSpPr>
        <p:spPr>
          <a:xfrm>
            <a:off x="4731396" y="5593663"/>
            <a:ext cx="10515600" cy="772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Must keep previous frequencies!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BF9559-9B46-7B9D-8AB4-12168A0332DA}"/>
              </a:ext>
            </a:extLst>
          </p:cNvPr>
          <p:cNvGrpSpPr/>
          <p:nvPr/>
        </p:nvGrpSpPr>
        <p:grpSpPr>
          <a:xfrm>
            <a:off x="4438633" y="4476889"/>
            <a:ext cx="3113642" cy="423678"/>
            <a:chOff x="1566312" y="3624118"/>
            <a:chExt cx="3113642" cy="423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BC37648-65EB-EBF9-C62B-B90A0C2C112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D469EB-AA4B-A83A-1C9F-0140B8093DA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DECDA2-EEE4-44E7-8B9B-51B40778065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784ED14-AE59-DA0B-590B-87C830F45645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AF3F33-F305-92E2-FC0F-963CDA431731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A3DEE-45B9-F437-6994-D8BD2F6558D5}"/>
              </a:ext>
            </a:extLst>
          </p:cNvPr>
          <p:cNvGrpSpPr/>
          <p:nvPr/>
        </p:nvGrpSpPr>
        <p:grpSpPr>
          <a:xfrm>
            <a:off x="1324991" y="6254209"/>
            <a:ext cx="3113642" cy="423678"/>
            <a:chOff x="1566312" y="3624118"/>
            <a:chExt cx="3113642" cy="4236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5D96E1-CB40-CD9B-FFEF-DAC86EED0B3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D9CA3F-2EA8-02B0-E4F0-48E9C7747A65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8230B8-82EF-EF3A-57B5-BE14AC7149B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8DCA9E-64C9-8655-841A-CA3C1F217F6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255BA9-263C-C5D9-B931-05750F2D557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9FAD81-9E97-48B1-DF14-2A0091DC5149}"/>
              </a:ext>
            </a:extLst>
          </p:cNvPr>
          <p:cNvGrpSpPr/>
          <p:nvPr/>
        </p:nvGrpSpPr>
        <p:grpSpPr>
          <a:xfrm>
            <a:off x="1324991" y="5154996"/>
            <a:ext cx="3113642" cy="423678"/>
            <a:chOff x="1566312" y="3624118"/>
            <a:chExt cx="3113642" cy="423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9FD226-F453-4AF7-FAB5-0AD15919989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FAD069-331A-FC95-B786-2B7C19AFD56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9CA395-D44D-9772-175F-29561532586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E9E390-AB87-0ED8-1B4B-D672C493565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728A83-55A0-3BC8-4A8C-A79838E48D1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0E1086-8079-AE44-B555-1C3B4E141F79}"/>
              </a:ext>
            </a:extLst>
          </p:cNvPr>
          <p:cNvGrpSpPr/>
          <p:nvPr/>
        </p:nvGrpSpPr>
        <p:grpSpPr>
          <a:xfrm>
            <a:off x="1324991" y="4446321"/>
            <a:ext cx="3113642" cy="423678"/>
            <a:chOff x="1566312" y="3624118"/>
            <a:chExt cx="3113642" cy="4236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366CA2-E8BF-4057-D115-403F91B9E0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5A65E4-D7EA-07B7-2A9E-DE7B6FF136F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00F896F-F2EF-1D8C-97F6-38C0E3BD803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A29182-1D3B-56F7-B807-F0F27C632F95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E6C4A6-0A21-5C97-3805-73471CABFB4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4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09" y="-37820"/>
            <a:ext cx="10515600" cy="772422"/>
          </a:xfrm>
        </p:spPr>
        <p:txBody>
          <a:bodyPr/>
          <a:lstStyle/>
          <a:p>
            <a:r>
              <a:rPr lang="en-US" dirty="0"/>
              <a:t>put(“int”, “a[],”)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301147"/>
              </p:ext>
            </p:extLst>
          </p:nvPr>
        </p:nvGraphicFramePr>
        <p:xfrm>
          <a:off x="5728792" y="710310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E3A02-4EFD-BA60-B1C7-9BB8AC2E4D86}"/>
              </a:ext>
            </a:extLst>
          </p:cNvPr>
          <p:cNvGrpSpPr/>
          <p:nvPr/>
        </p:nvGrpSpPr>
        <p:grpSpPr>
          <a:xfrm>
            <a:off x="-55912" y="261259"/>
            <a:ext cx="1380903" cy="6515185"/>
            <a:chOff x="-15542" y="555180"/>
            <a:chExt cx="1380903" cy="6515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96D4E-BD90-CA87-1253-3713CAC340CD}"/>
                </a:ext>
              </a:extLst>
            </p:cNvPr>
            <p:cNvGrpSpPr/>
            <p:nvPr/>
          </p:nvGrpSpPr>
          <p:grpSpPr>
            <a:xfrm>
              <a:off x="169608" y="555180"/>
              <a:ext cx="1195753" cy="2980938"/>
              <a:chOff x="370559" y="2911819"/>
              <a:chExt cx="1195753" cy="29809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4DA043A-C86D-3149-735E-AA90422989C9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890B66-13D8-8DFA-DCDD-2E9ABDEBE46F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4895E04-D421-E3BC-FBC2-810E22E84776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2FD366-385E-2984-B378-B257B34C10D8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33430-EA42-4C55-3ECB-CB304B2EEB36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397021-9B86-36AD-FE8F-F0F1A927608F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E36433-8FD5-A9BB-A990-5893193D5E56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252F8A-664E-0F16-BDAE-0426AF60B741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F33150-32B2-C23D-3B77-C9F7035770B9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5D191CB-FBE8-D5B8-E847-28D2273E7463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86AAFB-C966-449F-27FD-503C76325496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3D875-8D1A-8311-F526-813601B7D8D3}"/>
                </a:ext>
              </a:extLst>
            </p:cNvPr>
            <p:cNvGrpSpPr/>
            <p:nvPr/>
          </p:nvGrpSpPr>
          <p:grpSpPr>
            <a:xfrm>
              <a:off x="169608" y="3504168"/>
              <a:ext cx="1195753" cy="2980938"/>
              <a:chOff x="370559" y="2911819"/>
              <a:chExt cx="1195753" cy="298093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31AECC-B8F6-17E5-8478-608C6A8A35B2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E4667A-BC53-67A8-97C7-B09A77429285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009AEF-134F-8027-9346-9DDD894C09B8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45EEB6-2A83-4A77-D9B8-8B6A9597EEBC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435BC3A-7C9D-AAA0-92FF-20B627E0185C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0AB01E-A00D-0A22-D6B2-8548399FEC19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5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0401FE-554B-CF3B-893B-3C8A4356F713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6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8921F-2785-0B75-07AE-A676E224E88A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7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32D9B6-7233-49B2-AAF4-2D0B46B52C7C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panose="020F0502020204030204"/>
                    </a:rPr>
                    <a:t>8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CA24E4-D7FE-050F-422F-B714CC20D646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E744B-1730-3241-1FB3-A1BE0FCF65AA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9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B93AE-9DBA-3F5F-51B3-C8C144BA3A94}"/>
                </a:ext>
              </a:extLst>
            </p:cNvPr>
            <p:cNvSpPr/>
            <p:nvPr/>
          </p:nvSpPr>
          <p:spPr>
            <a:xfrm>
              <a:off x="562230" y="645053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92E37-E9C6-1376-E0A9-C7DE241AAE13}"/>
                </a:ext>
              </a:extLst>
            </p:cNvPr>
            <p:cNvSpPr txBox="1"/>
            <p:nvPr/>
          </p:nvSpPr>
          <p:spPr>
            <a:xfrm>
              <a:off x="-15542" y="6485590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11CA5C-F605-1CC3-F14D-1EF51B4663FE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[],”)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74C974-2A2B-4422-E6AB-81C407965CF6}"/>
              </a:ext>
            </a:extLst>
          </p:cNvPr>
          <p:cNvGrpSpPr/>
          <p:nvPr/>
        </p:nvGrpSpPr>
        <p:grpSpPr>
          <a:xfrm>
            <a:off x="4426911" y="3297840"/>
            <a:ext cx="3113642" cy="423678"/>
            <a:chOff x="1566312" y="3624118"/>
            <a:chExt cx="3113642" cy="4236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046C67-D6CA-B6B5-3B80-F4102361C40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624F1F-6AA4-C616-CA9B-7985421026C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2E14EC-9D11-4140-EEC2-19A53F0EC6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0095A9-FF40-9BA5-146C-8DDD302F1F87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0421EB-B598-2DE1-9433-B686500B64A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A3DEE-45B9-F437-6994-D8BD2F6558D5}"/>
              </a:ext>
            </a:extLst>
          </p:cNvPr>
          <p:cNvGrpSpPr/>
          <p:nvPr/>
        </p:nvGrpSpPr>
        <p:grpSpPr>
          <a:xfrm>
            <a:off x="1324991" y="6254209"/>
            <a:ext cx="3113642" cy="423678"/>
            <a:chOff x="1566312" y="3624118"/>
            <a:chExt cx="3113642" cy="4236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5D96E1-CB40-CD9B-FFEF-DAC86EED0B3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D9CA3F-2EA8-02B0-E4F0-48E9C7747A65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8230B8-82EF-EF3A-57B5-BE14AC7149B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8DCA9E-64C9-8655-841A-CA3C1F217F6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255BA9-263C-C5D9-B931-05750F2D557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9FAD81-9E97-48B1-DF14-2A0091DC5149}"/>
              </a:ext>
            </a:extLst>
          </p:cNvPr>
          <p:cNvGrpSpPr/>
          <p:nvPr/>
        </p:nvGrpSpPr>
        <p:grpSpPr>
          <a:xfrm>
            <a:off x="1324991" y="5154996"/>
            <a:ext cx="3113642" cy="423678"/>
            <a:chOff x="1566312" y="3624118"/>
            <a:chExt cx="3113642" cy="423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9FD226-F453-4AF7-FAB5-0AD15919989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FAD069-331A-FC95-B786-2B7C19AFD56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9CA395-D44D-9772-175F-29561532586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E9E390-AB87-0ED8-1B4B-D672C493565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728A83-55A0-3BC8-4A8C-A79838E48D1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0E1086-8079-AE44-B555-1C3B4E141F79}"/>
              </a:ext>
            </a:extLst>
          </p:cNvPr>
          <p:cNvGrpSpPr/>
          <p:nvPr/>
        </p:nvGrpSpPr>
        <p:grpSpPr>
          <a:xfrm>
            <a:off x="1324991" y="4446321"/>
            <a:ext cx="3113642" cy="423678"/>
            <a:chOff x="1566312" y="3624118"/>
            <a:chExt cx="3113642" cy="4236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366CA2-E8BF-4057-D115-403F91B9E0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5A65E4-D7EA-07B7-2A9E-DE7B6FF136F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00F896F-F2EF-1D8C-97F6-38C0E3BD803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A29182-1D3B-56F7-B807-F0F27C632F95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E6C4A6-0A21-5C97-3805-73471CABFB4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132062A-DDD6-40AC-3AC9-46B1E3693AC9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search(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a[],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v, int l, int r)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8D5541-9F0B-1030-8A59-06BE06D4CC85}"/>
              </a:ext>
            </a:extLst>
          </p:cNvPr>
          <p:cNvGrpSpPr/>
          <p:nvPr/>
        </p:nvGrpSpPr>
        <p:grpSpPr>
          <a:xfrm>
            <a:off x="1313269" y="3299247"/>
            <a:ext cx="3113642" cy="423678"/>
            <a:chOff x="1566312" y="3624118"/>
            <a:chExt cx="3113642" cy="42367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A32DFD-A97C-2B21-2C1D-CD92D63FD36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49888-B146-70DD-619B-6794CC49338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E9B21B-FB18-A1A4-9271-0B57184C1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7CCCEB-2A28-3983-6702-F33FF034D2BA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white"/>
                  </a:solidFill>
                  <a:latin typeface="Calibri" panose="020F0502020204030204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E21D6AB-85E2-39D8-8656-3BA15CB711F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27770B-2418-6C0B-5289-6A4202DB7C8B}"/>
              </a:ext>
            </a:extLst>
          </p:cNvPr>
          <p:cNvGrpSpPr/>
          <p:nvPr/>
        </p:nvGrpSpPr>
        <p:grpSpPr>
          <a:xfrm>
            <a:off x="4438633" y="4476889"/>
            <a:ext cx="3113642" cy="423678"/>
            <a:chOff x="1566312" y="3624118"/>
            <a:chExt cx="3113642" cy="42367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EA6667-5DBF-7830-994E-6820F667A254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D2A753E-9F1F-A5D7-D5D2-7F878D86B55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9A396CF-3B2C-41C5-BFA8-3A91E7EDB38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0EB7F83-10E1-27C8-58C6-6E5D3BA4B197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EDC81B3-05A6-C5CB-3C0F-FC13CB7757C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75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09" y="-37820"/>
            <a:ext cx="10515600" cy="772422"/>
          </a:xfrm>
        </p:spPr>
        <p:txBody>
          <a:bodyPr/>
          <a:lstStyle/>
          <a:p>
            <a:r>
              <a:rPr lang="en-US" dirty="0"/>
              <a:t>put(“int”)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8792" y="710310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E3A02-4EFD-BA60-B1C7-9BB8AC2E4D86}"/>
              </a:ext>
            </a:extLst>
          </p:cNvPr>
          <p:cNvGrpSpPr/>
          <p:nvPr/>
        </p:nvGrpSpPr>
        <p:grpSpPr>
          <a:xfrm>
            <a:off x="-55912" y="261259"/>
            <a:ext cx="1380903" cy="6515185"/>
            <a:chOff x="-15542" y="555180"/>
            <a:chExt cx="1380903" cy="6515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96D4E-BD90-CA87-1253-3713CAC340CD}"/>
                </a:ext>
              </a:extLst>
            </p:cNvPr>
            <p:cNvGrpSpPr/>
            <p:nvPr/>
          </p:nvGrpSpPr>
          <p:grpSpPr>
            <a:xfrm>
              <a:off x="169608" y="555180"/>
              <a:ext cx="1195753" cy="2980938"/>
              <a:chOff x="370559" y="2911819"/>
              <a:chExt cx="1195753" cy="29809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4DA043A-C86D-3149-735E-AA90422989C9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890B66-13D8-8DFA-DCDD-2E9ABDEBE46F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4895E04-D421-E3BC-FBC2-810E22E84776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2FD366-385E-2984-B378-B257B34C10D8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33430-EA42-4C55-3ECB-CB304B2EEB36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397021-9B86-36AD-FE8F-F0F1A927608F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E36433-8FD5-A9BB-A990-5893193D5E56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252F8A-664E-0F16-BDAE-0426AF60B741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F33150-32B2-C23D-3B77-C9F7035770B9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5D191CB-FBE8-D5B8-E847-28D2273E7463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86AAFB-C966-449F-27FD-503C76325496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3D875-8D1A-8311-F526-813601B7D8D3}"/>
                </a:ext>
              </a:extLst>
            </p:cNvPr>
            <p:cNvGrpSpPr/>
            <p:nvPr/>
          </p:nvGrpSpPr>
          <p:grpSpPr>
            <a:xfrm>
              <a:off x="169608" y="3504168"/>
              <a:ext cx="1195753" cy="2980938"/>
              <a:chOff x="370559" y="2911819"/>
              <a:chExt cx="1195753" cy="298093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31AECC-B8F6-17E5-8478-608C6A8A35B2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E4667A-BC53-67A8-97C7-B09A77429285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009AEF-134F-8027-9346-9DDD894C09B8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45EEB6-2A83-4A77-D9B8-8B6A9597EEBC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435BC3A-7C9D-AAA0-92FF-20B627E0185C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0AB01E-A00D-0A22-D6B2-8548399FEC19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0401FE-554B-CF3B-893B-3C8A4356F713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8921F-2785-0B75-07AE-A676E224E88A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32D9B6-7233-49B2-AAF4-2D0B46B52C7C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8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CA24E4-D7FE-050F-422F-B714CC20D646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E744B-1730-3241-1FB3-A1BE0FCF65AA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B93AE-9DBA-3F5F-51B3-C8C144BA3A94}"/>
                </a:ext>
              </a:extLst>
            </p:cNvPr>
            <p:cNvSpPr/>
            <p:nvPr/>
          </p:nvSpPr>
          <p:spPr>
            <a:xfrm>
              <a:off x="562230" y="645053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92E37-E9C6-1376-E0A9-C7DE241AAE13}"/>
                </a:ext>
              </a:extLst>
            </p:cNvPr>
            <p:cNvSpPr txBox="1"/>
            <p:nvPr/>
          </p:nvSpPr>
          <p:spPr>
            <a:xfrm>
              <a:off x="-15542" y="6485590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11CA5C-F605-1CC3-F14D-1EF51B4663FE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hash(“int”)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74C974-2A2B-4422-E6AB-81C407965CF6}"/>
              </a:ext>
            </a:extLst>
          </p:cNvPr>
          <p:cNvGrpSpPr/>
          <p:nvPr/>
        </p:nvGrpSpPr>
        <p:grpSpPr>
          <a:xfrm>
            <a:off x="4426911" y="3297840"/>
            <a:ext cx="3113642" cy="423678"/>
            <a:chOff x="1566312" y="3624118"/>
            <a:chExt cx="3113642" cy="4236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046C67-D6CA-B6B5-3B80-F4102361C40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624F1F-6AA4-C616-CA9B-7985421026C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2E14EC-9D11-4140-EEC2-19A53F0EC6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0095A9-FF40-9BA5-146C-8DDD302F1F87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Calibri" panose="020F0502020204030204"/>
                </a:rPr>
                <a:t>3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0421EB-B598-2DE1-9433-B686500B64A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A3DEE-45B9-F437-6994-D8BD2F6558D5}"/>
              </a:ext>
            </a:extLst>
          </p:cNvPr>
          <p:cNvGrpSpPr/>
          <p:nvPr/>
        </p:nvGrpSpPr>
        <p:grpSpPr>
          <a:xfrm>
            <a:off x="1324991" y="6254209"/>
            <a:ext cx="3113642" cy="423678"/>
            <a:chOff x="1566312" y="3624118"/>
            <a:chExt cx="3113642" cy="4236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5D96E1-CB40-CD9B-FFEF-DAC86EED0B3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D9CA3F-2EA8-02B0-E4F0-48E9C7747A65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8230B8-82EF-EF3A-57B5-BE14AC7149B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8DCA9E-64C9-8655-841A-CA3C1F217F6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255BA9-263C-C5D9-B931-05750F2D557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9FAD81-9E97-48B1-DF14-2A0091DC5149}"/>
              </a:ext>
            </a:extLst>
          </p:cNvPr>
          <p:cNvGrpSpPr/>
          <p:nvPr/>
        </p:nvGrpSpPr>
        <p:grpSpPr>
          <a:xfrm>
            <a:off x="1324991" y="5154996"/>
            <a:ext cx="3113642" cy="423678"/>
            <a:chOff x="1566312" y="3624118"/>
            <a:chExt cx="3113642" cy="423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9FD226-F453-4AF7-FAB5-0AD15919989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FAD069-331A-FC95-B786-2B7C19AFD56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9CA395-D44D-9772-175F-29561532586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E9E390-AB87-0ED8-1B4B-D672C493565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728A83-55A0-3BC8-4A8C-A79838E48D1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0E1086-8079-AE44-B555-1C3B4E141F79}"/>
              </a:ext>
            </a:extLst>
          </p:cNvPr>
          <p:cNvGrpSpPr/>
          <p:nvPr/>
        </p:nvGrpSpPr>
        <p:grpSpPr>
          <a:xfrm>
            <a:off x="1324991" y="4446321"/>
            <a:ext cx="3113642" cy="423678"/>
            <a:chOff x="1566312" y="3624118"/>
            <a:chExt cx="3113642" cy="4236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366CA2-E8BF-4057-D115-403F91B9E0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5A65E4-D7EA-07B7-2A9E-DE7B6FF136F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00F896F-F2EF-1D8C-97F6-38C0E3BD803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A29182-1D3B-56F7-B807-F0F27C632F95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E6C4A6-0A21-5C97-3805-73471CABFB4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132062A-DDD6-40AC-3AC9-46B1E3693AC9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a[],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v, int l, int r)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8D5541-9F0B-1030-8A59-06BE06D4CC85}"/>
              </a:ext>
            </a:extLst>
          </p:cNvPr>
          <p:cNvGrpSpPr/>
          <p:nvPr/>
        </p:nvGrpSpPr>
        <p:grpSpPr>
          <a:xfrm>
            <a:off x="1313269" y="3299247"/>
            <a:ext cx="3113642" cy="423678"/>
            <a:chOff x="1566312" y="3624118"/>
            <a:chExt cx="3113642" cy="42367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A32DFD-A97C-2B21-2C1D-CD92D63FD36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49888-B146-70DD-619B-6794CC49338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E9B21B-FB18-A1A4-9271-0B57184C1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7CCCEB-2A28-3983-6702-F33FF034D2BA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E21D6AB-85E2-39D8-8656-3BA15CB711F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EEBA3C-879B-34F8-BD7D-3497AEC5E70A}"/>
              </a:ext>
            </a:extLst>
          </p:cNvPr>
          <p:cNvGrpSpPr/>
          <p:nvPr/>
        </p:nvGrpSpPr>
        <p:grpSpPr>
          <a:xfrm>
            <a:off x="4438633" y="4476889"/>
            <a:ext cx="3113642" cy="423678"/>
            <a:chOff x="1566312" y="3624118"/>
            <a:chExt cx="3113642" cy="42367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E3EC982-C7B9-72C4-9710-4CEB4422DFD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845BFC6-1E22-14C8-0004-39B7F5AB3322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8629186-0125-699B-F649-09956ADC3F09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E993C62-902C-DF21-F572-3568F2AE249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0C5904E-DDAF-41F9-8FAC-EA6B364207CC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60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324426"/>
            <a:ext cx="10515600" cy="772422"/>
          </a:xfrm>
        </p:spPr>
        <p:txBody>
          <a:bodyPr/>
          <a:lstStyle/>
          <a:p>
            <a:r>
              <a:rPr lang="en-US" dirty="0"/>
              <a:t>put(“a[],”, “int”)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31751"/>
              </p:ext>
            </p:extLst>
          </p:nvPr>
        </p:nvGraphicFramePr>
        <p:xfrm>
          <a:off x="5728792" y="710310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E3A02-4EFD-BA60-B1C7-9BB8AC2E4D86}"/>
              </a:ext>
            </a:extLst>
          </p:cNvPr>
          <p:cNvGrpSpPr/>
          <p:nvPr/>
        </p:nvGrpSpPr>
        <p:grpSpPr>
          <a:xfrm>
            <a:off x="-55912" y="261259"/>
            <a:ext cx="1380903" cy="6515185"/>
            <a:chOff x="-15542" y="555180"/>
            <a:chExt cx="1380903" cy="6515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96D4E-BD90-CA87-1253-3713CAC340CD}"/>
                </a:ext>
              </a:extLst>
            </p:cNvPr>
            <p:cNvGrpSpPr/>
            <p:nvPr/>
          </p:nvGrpSpPr>
          <p:grpSpPr>
            <a:xfrm>
              <a:off x="169608" y="555180"/>
              <a:ext cx="1195753" cy="2980938"/>
              <a:chOff x="370559" y="2911819"/>
              <a:chExt cx="1195753" cy="29809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4DA043A-C86D-3149-735E-AA90422989C9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890B66-13D8-8DFA-DCDD-2E9ABDEBE46F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4895E04-D421-E3BC-FBC2-810E22E84776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2FD366-385E-2984-B378-B257B34C10D8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33430-EA42-4C55-3ECB-CB304B2EEB36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397021-9B86-36AD-FE8F-F0F1A927608F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E36433-8FD5-A9BB-A990-5893193D5E56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252F8A-664E-0F16-BDAE-0426AF60B741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F33150-32B2-C23D-3B77-C9F7035770B9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5D191CB-FBE8-D5B8-E847-28D2273E7463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86AAFB-C966-449F-27FD-503C76325496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3D875-8D1A-8311-F526-813601B7D8D3}"/>
                </a:ext>
              </a:extLst>
            </p:cNvPr>
            <p:cNvGrpSpPr/>
            <p:nvPr/>
          </p:nvGrpSpPr>
          <p:grpSpPr>
            <a:xfrm>
              <a:off x="169608" y="3504168"/>
              <a:ext cx="1195753" cy="2980938"/>
              <a:chOff x="370559" y="2911819"/>
              <a:chExt cx="1195753" cy="298093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31AECC-B8F6-17E5-8478-608C6A8A35B2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E4667A-BC53-67A8-97C7-B09A77429285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009AEF-134F-8027-9346-9DDD894C09B8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45EEB6-2A83-4A77-D9B8-8B6A9597EEBC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435BC3A-7C9D-AAA0-92FF-20B627E0185C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0AB01E-A00D-0A22-D6B2-8548399FEC19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0401FE-554B-CF3B-893B-3C8A4356F713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8921F-2785-0B75-07AE-A676E224E88A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32D9B6-7233-49B2-AAF4-2D0B46B52C7C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8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CA24E4-D7FE-050F-422F-B714CC20D646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E744B-1730-3241-1FB3-A1BE0FCF65AA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B93AE-9DBA-3F5F-51B3-C8C144BA3A94}"/>
                </a:ext>
              </a:extLst>
            </p:cNvPr>
            <p:cNvSpPr/>
            <p:nvPr/>
          </p:nvSpPr>
          <p:spPr>
            <a:xfrm>
              <a:off x="562230" y="645053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92E37-E9C6-1376-E0A9-C7DE241AAE13}"/>
                </a:ext>
              </a:extLst>
            </p:cNvPr>
            <p:cNvSpPr txBox="1"/>
            <p:nvPr/>
          </p:nvSpPr>
          <p:spPr>
            <a:xfrm>
              <a:off x="-15542" y="6485590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11CA5C-F605-1CC3-F14D-1EF51B4663FE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hash(“a[],int”)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74C974-2A2B-4422-E6AB-81C407965CF6}"/>
              </a:ext>
            </a:extLst>
          </p:cNvPr>
          <p:cNvGrpSpPr/>
          <p:nvPr/>
        </p:nvGrpSpPr>
        <p:grpSpPr>
          <a:xfrm>
            <a:off x="4426911" y="3297840"/>
            <a:ext cx="3113642" cy="423678"/>
            <a:chOff x="1566312" y="3624118"/>
            <a:chExt cx="3113642" cy="4236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046C67-D6CA-B6B5-3B80-F4102361C40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624F1F-6AA4-C616-CA9B-7985421026C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2E14EC-9D11-4140-EEC2-19A53F0EC6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0095A9-FF40-9BA5-146C-8DDD302F1F87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0421EB-B598-2DE1-9433-B686500B64A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A3DEE-45B9-F437-6994-D8BD2F6558D5}"/>
              </a:ext>
            </a:extLst>
          </p:cNvPr>
          <p:cNvGrpSpPr/>
          <p:nvPr/>
        </p:nvGrpSpPr>
        <p:grpSpPr>
          <a:xfrm>
            <a:off x="1324991" y="6254209"/>
            <a:ext cx="3113642" cy="423678"/>
            <a:chOff x="1566312" y="3624118"/>
            <a:chExt cx="3113642" cy="4236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5D96E1-CB40-CD9B-FFEF-DAC86EED0B3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D9CA3F-2EA8-02B0-E4F0-48E9C7747A65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8230B8-82EF-EF3A-57B5-BE14AC7149B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8DCA9E-64C9-8655-841A-CA3C1F217F6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255BA9-263C-C5D9-B931-05750F2D557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9FAD81-9E97-48B1-DF14-2A0091DC5149}"/>
              </a:ext>
            </a:extLst>
          </p:cNvPr>
          <p:cNvGrpSpPr/>
          <p:nvPr/>
        </p:nvGrpSpPr>
        <p:grpSpPr>
          <a:xfrm>
            <a:off x="1324991" y="5154996"/>
            <a:ext cx="3113642" cy="423678"/>
            <a:chOff x="1566312" y="3624118"/>
            <a:chExt cx="3113642" cy="423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9FD226-F453-4AF7-FAB5-0AD15919989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FAD069-331A-FC95-B786-2B7C19AFD56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9CA395-D44D-9772-175F-29561532586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E9E390-AB87-0ED8-1B4B-D672C493565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728A83-55A0-3BC8-4A8C-A79838E48D1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0E1086-8079-AE44-B555-1C3B4E141F79}"/>
              </a:ext>
            </a:extLst>
          </p:cNvPr>
          <p:cNvGrpSpPr/>
          <p:nvPr/>
        </p:nvGrpSpPr>
        <p:grpSpPr>
          <a:xfrm>
            <a:off x="1324991" y="4446321"/>
            <a:ext cx="3113642" cy="423678"/>
            <a:chOff x="1566312" y="3624118"/>
            <a:chExt cx="3113642" cy="4236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366CA2-E8BF-4057-D115-403F91B9E0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5A65E4-D7EA-07B7-2A9E-DE7B6FF136F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00F896F-F2EF-1D8C-97F6-38C0E3BD803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A29182-1D3B-56F7-B807-F0F27C632F95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E6C4A6-0A21-5C97-3805-73471CABFB4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132062A-DDD6-40AC-3AC9-46B1E3693AC9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a[], 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v, int l, int r)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8D5541-9F0B-1030-8A59-06BE06D4CC85}"/>
              </a:ext>
            </a:extLst>
          </p:cNvPr>
          <p:cNvGrpSpPr/>
          <p:nvPr/>
        </p:nvGrpSpPr>
        <p:grpSpPr>
          <a:xfrm>
            <a:off x="1313269" y="3299247"/>
            <a:ext cx="3113642" cy="423678"/>
            <a:chOff x="1566312" y="3624118"/>
            <a:chExt cx="3113642" cy="42367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A32DFD-A97C-2B21-2C1D-CD92D63FD36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49888-B146-70DD-619B-6794CC49338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E9B21B-FB18-A1A4-9271-0B57184C1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7CCCEB-2A28-3983-6702-F33FF034D2BA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E21D6AB-85E2-39D8-8656-3BA15CB711F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42EB1-3D72-AA4F-05F0-640A4A82B8A1}"/>
              </a:ext>
            </a:extLst>
          </p:cNvPr>
          <p:cNvGrpSpPr/>
          <p:nvPr/>
        </p:nvGrpSpPr>
        <p:grpSpPr>
          <a:xfrm>
            <a:off x="1324991" y="392197"/>
            <a:ext cx="3113642" cy="423678"/>
            <a:chOff x="1566312" y="3624118"/>
            <a:chExt cx="3113642" cy="42367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2F26CE-2F9D-579F-9045-334CCFD6EEDB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3F11A-84B6-CAC4-321B-766A02013DC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E43E5CA-D6A5-FF7B-9ED1-FA6CAA859B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74F43D-9955-1F2D-22BA-307AF75C015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D14880-F82E-EE4F-A3D9-1C0E0E10BBA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80CDB3-559C-5909-9037-0FAEC20FE4E7}"/>
              </a:ext>
            </a:extLst>
          </p:cNvPr>
          <p:cNvGrpSpPr/>
          <p:nvPr/>
        </p:nvGrpSpPr>
        <p:grpSpPr>
          <a:xfrm>
            <a:off x="4438633" y="4476889"/>
            <a:ext cx="3113642" cy="423678"/>
            <a:chOff x="1566312" y="3624118"/>
            <a:chExt cx="3113642" cy="42367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24A3C0-9A09-A537-09AF-2672616786E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E0265D-F304-FD67-CFA4-C6D839D46B56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756BBC0-A74B-B175-56FA-BB0966C1788B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B2E020-29A0-42A1-0FC5-FAF7B5F3B1E0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19BDCAD-A927-4C70-35D7-52BC85DD846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42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944" y="-66536"/>
            <a:ext cx="2667000" cy="772422"/>
          </a:xfrm>
        </p:spPr>
        <p:txBody>
          <a:bodyPr/>
          <a:lstStyle/>
          <a:p>
            <a:r>
              <a:rPr lang="en-US" dirty="0"/>
              <a:t>put(“v,”)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44299"/>
              </p:ext>
            </p:extLst>
          </p:nvPr>
        </p:nvGraphicFramePr>
        <p:xfrm>
          <a:off x="5728792" y="710310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E3A02-4EFD-BA60-B1C7-9BB8AC2E4D86}"/>
              </a:ext>
            </a:extLst>
          </p:cNvPr>
          <p:cNvGrpSpPr/>
          <p:nvPr/>
        </p:nvGrpSpPr>
        <p:grpSpPr>
          <a:xfrm>
            <a:off x="-55912" y="261259"/>
            <a:ext cx="1380903" cy="6515185"/>
            <a:chOff x="-15542" y="555180"/>
            <a:chExt cx="1380903" cy="6515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96D4E-BD90-CA87-1253-3713CAC340CD}"/>
                </a:ext>
              </a:extLst>
            </p:cNvPr>
            <p:cNvGrpSpPr/>
            <p:nvPr/>
          </p:nvGrpSpPr>
          <p:grpSpPr>
            <a:xfrm>
              <a:off x="169608" y="555180"/>
              <a:ext cx="1195753" cy="2980938"/>
              <a:chOff x="370559" y="2911819"/>
              <a:chExt cx="1195753" cy="29809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4DA043A-C86D-3149-735E-AA90422989C9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890B66-13D8-8DFA-DCDD-2E9ABDEBE46F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4895E04-D421-E3BC-FBC2-810E22E84776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2FD366-385E-2984-B378-B257B34C10D8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33430-EA42-4C55-3ECB-CB304B2EEB36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397021-9B86-36AD-FE8F-F0F1A927608F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E36433-8FD5-A9BB-A990-5893193D5E56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252F8A-664E-0F16-BDAE-0426AF60B741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F33150-32B2-C23D-3B77-C9F7035770B9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5D191CB-FBE8-D5B8-E847-28D2273E7463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86AAFB-C966-449F-27FD-503C76325496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3D875-8D1A-8311-F526-813601B7D8D3}"/>
                </a:ext>
              </a:extLst>
            </p:cNvPr>
            <p:cNvGrpSpPr/>
            <p:nvPr/>
          </p:nvGrpSpPr>
          <p:grpSpPr>
            <a:xfrm>
              <a:off x="169608" y="3504168"/>
              <a:ext cx="1195753" cy="2980938"/>
              <a:chOff x="370559" y="2911819"/>
              <a:chExt cx="1195753" cy="298093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31AECC-B8F6-17E5-8478-608C6A8A35B2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E4667A-BC53-67A8-97C7-B09A77429285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009AEF-134F-8027-9346-9DDD894C09B8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45EEB6-2A83-4A77-D9B8-8B6A9597EEBC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435BC3A-7C9D-AAA0-92FF-20B627E0185C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0AB01E-A00D-0A22-D6B2-8548399FEC19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0401FE-554B-CF3B-893B-3C8A4356F713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8921F-2785-0B75-07AE-A676E224E88A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32D9B6-7233-49B2-AAF4-2D0B46B52C7C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8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CA24E4-D7FE-050F-422F-B714CC20D646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E744B-1730-3241-1FB3-A1BE0FCF65AA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B93AE-9DBA-3F5F-51B3-C8C144BA3A94}"/>
                </a:ext>
              </a:extLst>
            </p:cNvPr>
            <p:cNvSpPr/>
            <p:nvPr/>
          </p:nvSpPr>
          <p:spPr>
            <a:xfrm>
              <a:off x="562230" y="645053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92E37-E9C6-1376-E0A9-C7DE241AAE13}"/>
                </a:ext>
              </a:extLst>
            </p:cNvPr>
            <p:cNvSpPr txBox="1"/>
            <p:nvPr/>
          </p:nvSpPr>
          <p:spPr>
            <a:xfrm>
              <a:off x="-15542" y="6485590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11CA5C-F605-1CC3-F14D-1EF51B4663FE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hash(“v,”)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74C974-2A2B-4422-E6AB-81C407965CF6}"/>
              </a:ext>
            </a:extLst>
          </p:cNvPr>
          <p:cNvGrpSpPr/>
          <p:nvPr/>
        </p:nvGrpSpPr>
        <p:grpSpPr>
          <a:xfrm>
            <a:off x="4426911" y="3297840"/>
            <a:ext cx="3113642" cy="423678"/>
            <a:chOff x="1566312" y="3624118"/>
            <a:chExt cx="3113642" cy="4236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046C67-D6CA-B6B5-3B80-F4102361C40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624F1F-6AA4-C616-CA9B-7985421026C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2E14EC-9D11-4140-EEC2-19A53F0EC6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0095A9-FF40-9BA5-146C-8DDD302F1F87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0421EB-B598-2DE1-9433-B686500B64A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A3DEE-45B9-F437-6994-D8BD2F6558D5}"/>
              </a:ext>
            </a:extLst>
          </p:cNvPr>
          <p:cNvGrpSpPr/>
          <p:nvPr/>
        </p:nvGrpSpPr>
        <p:grpSpPr>
          <a:xfrm>
            <a:off x="1324991" y="6254209"/>
            <a:ext cx="3113642" cy="423678"/>
            <a:chOff x="1566312" y="3624118"/>
            <a:chExt cx="3113642" cy="4236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5D96E1-CB40-CD9B-FFEF-DAC86EED0B3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D9CA3F-2EA8-02B0-E4F0-48E9C7747A65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8230B8-82EF-EF3A-57B5-BE14AC7149B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8DCA9E-64C9-8655-841A-CA3C1F217F6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255BA9-263C-C5D9-B931-05750F2D557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9FAD81-9E97-48B1-DF14-2A0091DC5149}"/>
              </a:ext>
            </a:extLst>
          </p:cNvPr>
          <p:cNvGrpSpPr/>
          <p:nvPr/>
        </p:nvGrpSpPr>
        <p:grpSpPr>
          <a:xfrm>
            <a:off x="1324991" y="5097949"/>
            <a:ext cx="3113642" cy="423678"/>
            <a:chOff x="1566312" y="3624118"/>
            <a:chExt cx="3113642" cy="423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9FD226-F453-4AF7-FAB5-0AD15919989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FAD069-331A-FC95-B786-2B7C19AFD56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9CA395-D44D-9772-175F-29561532586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E9E390-AB87-0ED8-1B4B-D672C493565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728A83-55A0-3BC8-4A8C-A79838E48D1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0E1086-8079-AE44-B555-1C3B4E141F79}"/>
              </a:ext>
            </a:extLst>
          </p:cNvPr>
          <p:cNvGrpSpPr/>
          <p:nvPr/>
        </p:nvGrpSpPr>
        <p:grpSpPr>
          <a:xfrm>
            <a:off x="1324991" y="4446321"/>
            <a:ext cx="3113642" cy="423678"/>
            <a:chOff x="1566312" y="3624118"/>
            <a:chExt cx="3113642" cy="4236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366CA2-E8BF-4057-D115-403F91B9E0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5A65E4-D7EA-07B7-2A9E-DE7B6FF136F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00F896F-F2EF-1D8C-97F6-38C0E3BD803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A29182-1D3B-56F7-B807-F0F27C632F95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E6C4A6-0A21-5C97-3805-73471CABFB4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132062A-DDD6-40AC-3AC9-46B1E3693AC9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a[], 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 l, int r)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8D5541-9F0B-1030-8A59-06BE06D4CC85}"/>
              </a:ext>
            </a:extLst>
          </p:cNvPr>
          <p:cNvGrpSpPr/>
          <p:nvPr/>
        </p:nvGrpSpPr>
        <p:grpSpPr>
          <a:xfrm>
            <a:off x="1313269" y="3299247"/>
            <a:ext cx="3113642" cy="423678"/>
            <a:chOff x="1566312" y="3624118"/>
            <a:chExt cx="3113642" cy="42367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A32DFD-A97C-2B21-2C1D-CD92D63FD36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49888-B146-70DD-619B-6794CC49338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E9B21B-FB18-A1A4-9271-0B57184C1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7CCCEB-2A28-3983-6702-F33FF034D2BA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E21D6AB-85E2-39D8-8656-3BA15CB711F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42EB1-3D72-AA4F-05F0-640A4A82B8A1}"/>
              </a:ext>
            </a:extLst>
          </p:cNvPr>
          <p:cNvGrpSpPr/>
          <p:nvPr/>
        </p:nvGrpSpPr>
        <p:grpSpPr>
          <a:xfrm>
            <a:off x="1324991" y="392197"/>
            <a:ext cx="3113642" cy="423678"/>
            <a:chOff x="1566312" y="3624118"/>
            <a:chExt cx="3113642" cy="42367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2F26CE-2F9D-579F-9045-334CCFD6EEDB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3F11A-84B6-CAC4-321B-766A02013DC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E43E5CA-D6A5-FF7B-9ED1-FA6CAA859B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74F43D-9955-1F2D-22BA-307AF75C015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D14880-F82E-EE4F-A3D9-1C0E0E10BBA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8D0312-B1CF-557A-AFE8-BCF1305427F2}"/>
              </a:ext>
            </a:extLst>
          </p:cNvPr>
          <p:cNvGrpSpPr/>
          <p:nvPr/>
        </p:nvGrpSpPr>
        <p:grpSpPr>
          <a:xfrm>
            <a:off x="1324991" y="1580767"/>
            <a:ext cx="3113642" cy="423678"/>
            <a:chOff x="1566312" y="3624118"/>
            <a:chExt cx="3113642" cy="42367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B386BA4-6D52-6F12-DF73-15D952664A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v,”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651767-01F2-497C-A661-6ED71FC9F3A6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7995C4-E2D8-A368-1F73-1AA42FE6400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BD5A4E-EF65-D47A-5A24-D6BE4A90F89F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9FA8D4D-48E5-5266-F737-0C3C6175A85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BF4F952-B5C6-45B7-3CD6-A3970315778B}"/>
              </a:ext>
            </a:extLst>
          </p:cNvPr>
          <p:cNvGrpSpPr/>
          <p:nvPr/>
        </p:nvGrpSpPr>
        <p:grpSpPr>
          <a:xfrm>
            <a:off x="4438633" y="4476889"/>
            <a:ext cx="3113642" cy="423678"/>
            <a:chOff x="1566312" y="3624118"/>
            <a:chExt cx="3113642" cy="42367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F895F2-2BD1-46FB-395E-20B331A8BB4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180C72A-609C-518F-BE46-F126238AB81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F14C31E-9BF4-3996-AF50-45667FDF5A5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7AD69D9-400A-BA92-61A7-045C0552AE6D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B2FD790-9E0D-F9C0-0A64-73074B68CE2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9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613" y="1166633"/>
            <a:ext cx="10515600" cy="772422"/>
          </a:xfrm>
        </p:spPr>
        <p:txBody>
          <a:bodyPr/>
          <a:lstStyle/>
          <a:p>
            <a:r>
              <a:rPr lang="en-US" dirty="0"/>
              <a:t>put(“int”, “v,”)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922659"/>
              </p:ext>
            </p:extLst>
          </p:nvPr>
        </p:nvGraphicFramePr>
        <p:xfrm>
          <a:off x="5728792" y="710310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E3A02-4EFD-BA60-B1C7-9BB8AC2E4D86}"/>
              </a:ext>
            </a:extLst>
          </p:cNvPr>
          <p:cNvGrpSpPr/>
          <p:nvPr/>
        </p:nvGrpSpPr>
        <p:grpSpPr>
          <a:xfrm>
            <a:off x="-55912" y="261259"/>
            <a:ext cx="1380903" cy="6515185"/>
            <a:chOff x="-15542" y="555180"/>
            <a:chExt cx="1380903" cy="6515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96D4E-BD90-CA87-1253-3713CAC340CD}"/>
                </a:ext>
              </a:extLst>
            </p:cNvPr>
            <p:cNvGrpSpPr/>
            <p:nvPr/>
          </p:nvGrpSpPr>
          <p:grpSpPr>
            <a:xfrm>
              <a:off x="169608" y="555180"/>
              <a:ext cx="1195753" cy="2980938"/>
              <a:chOff x="370559" y="2911819"/>
              <a:chExt cx="1195753" cy="29809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4DA043A-C86D-3149-735E-AA90422989C9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890B66-13D8-8DFA-DCDD-2E9ABDEBE46F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4895E04-D421-E3BC-FBC2-810E22E84776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2FD366-385E-2984-B378-B257B34C10D8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33430-EA42-4C55-3ECB-CB304B2EEB36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397021-9B86-36AD-FE8F-F0F1A927608F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E36433-8FD5-A9BB-A990-5893193D5E56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252F8A-664E-0F16-BDAE-0426AF60B741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F33150-32B2-C23D-3B77-C9F7035770B9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5D191CB-FBE8-D5B8-E847-28D2273E7463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86AAFB-C966-449F-27FD-503C76325496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3D875-8D1A-8311-F526-813601B7D8D3}"/>
                </a:ext>
              </a:extLst>
            </p:cNvPr>
            <p:cNvGrpSpPr/>
            <p:nvPr/>
          </p:nvGrpSpPr>
          <p:grpSpPr>
            <a:xfrm>
              <a:off x="169608" y="3504168"/>
              <a:ext cx="1195753" cy="2980938"/>
              <a:chOff x="370559" y="2911819"/>
              <a:chExt cx="1195753" cy="298093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31AECC-B8F6-17E5-8478-608C6A8A35B2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E4667A-BC53-67A8-97C7-B09A77429285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009AEF-134F-8027-9346-9DDD894C09B8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45EEB6-2A83-4A77-D9B8-8B6A9597EEBC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435BC3A-7C9D-AAA0-92FF-20B627E0185C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0AB01E-A00D-0A22-D6B2-8548399FEC19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0401FE-554B-CF3B-893B-3C8A4356F713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8921F-2785-0B75-07AE-A676E224E88A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32D9B6-7233-49B2-AAF4-2D0B46B52C7C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8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CA24E4-D7FE-050F-422F-B714CC20D646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E744B-1730-3241-1FB3-A1BE0FCF65AA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B93AE-9DBA-3F5F-51B3-C8C144BA3A94}"/>
                </a:ext>
              </a:extLst>
            </p:cNvPr>
            <p:cNvSpPr/>
            <p:nvPr/>
          </p:nvSpPr>
          <p:spPr>
            <a:xfrm>
              <a:off x="562230" y="645053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92E37-E9C6-1376-E0A9-C7DE241AAE13}"/>
                </a:ext>
              </a:extLst>
            </p:cNvPr>
            <p:cNvSpPr txBox="1"/>
            <p:nvPr/>
          </p:nvSpPr>
          <p:spPr>
            <a:xfrm>
              <a:off x="-15542" y="6485590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11CA5C-F605-1CC3-F14D-1EF51B4663FE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74C974-2A2B-4422-E6AB-81C407965CF6}"/>
              </a:ext>
            </a:extLst>
          </p:cNvPr>
          <p:cNvGrpSpPr/>
          <p:nvPr/>
        </p:nvGrpSpPr>
        <p:grpSpPr>
          <a:xfrm>
            <a:off x="4426911" y="3297840"/>
            <a:ext cx="3113642" cy="423678"/>
            <a:chOff x="1566312" y="3624118"/>
            <a:chExt cx="3113642" cy="4236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046C67-D6CA-B6B5-3B80-F4102361C40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624F1F-6AA4-C616-CA9B-7985421026C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2E14EC-9D11-4140-EEC2-19A53F0EC6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0095A9-FF40-9BA5-146C-8DDD302F1F87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0421EB-B598-2DE1-9433-B686500B64A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A3DEE-45B9-F437-6994-D8BD2F6558D5}"/>
              </a:ext>
            </a:extLst>
          </p:cNvPr>
          <p:cNvGrpSpPr/>
          <p:nvPr/>
        </p:nvGrpSpPr>
        <p:grpSpPr>
          <a:xfrm>
            <a:off x="1324991" y="6254209"/>
            <a:ext cx="3113642" cy="423678"/>
            <a:chOff x="1566312" y="3624118"/>
            <a:chExt cx="3113642" cy="4236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5D96E1-CB40-CD9B-FFEF-DAC86EED0B3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D9CA3F-2EA8-02B0-E4F0-48E9C7747A65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8230B8-82EF-EF3A-57B5-BE14AC7149B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8DCA9E-64C9-8655-841A-CA3C1F217F6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255BA9-263C-C5D9-B931-05750F2D557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9FAD81-9E97-48B1-DF14-2A0091DC5149}"/>
              </a:ext>
            </a:extLst>
          </p:cNvPr>
          <p:cNvGrpSpPr/>
          <p:nvPr/>
        </p:nvGrpSpPr>
        <p:grpSpPr>
          <a:xfrm>
            <a:off x="4438633" y="5169606"/>
            <a:ext cx="3113642" cy="423678"/>
            <a:chOff x="1566312" y="3624118"/>
            <a:chExt cx="3113642" cy="423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9FD226-F453-4AF7-FAB5-0AD15919989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FAD069-331A-FC95-B786-2B7C19AFD56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9CA395-D44D-9772-175F-29561532586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E9E390-AB87-0ED8-1B4B-D672C493565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728A83-55A0-3BC8-4A8C-A79838E48D1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0E1086-8079-AE44-B555-1C3B4E141F79}"/>
              </a:ext>
            </a:extLst>
          </p:cNvPr>
          <p:cNvGrpSpPr/>
          <p:nvPr/>
        </p:nvGrpSpPr>
        <p:grpSpPr>
          <a:xfrm>
            <a:off x="1324991" y="4446321"/>
            <a:ext cx="3113642" cy="423678"/>
            <a:chOff x="1566312" y="3624118"/>
            <a:chExt cx="3113642" cy="4236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366CA2-E8BF-4057-D115-403F91B9E0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5A65E4-D7EA-07B7-2A9E-DE7B6FF136F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00F896F-F2EF-1D8C-97F6-38C0E3BD803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A29182-1D3B-56F7-B807-F0F27C632F95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E6C4A6-0A21-5C97-3805-73471CABFB4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132062A-DDD6-40AC-3AC9-46B1E3693AC9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int a[],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 l, int r)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8D5541-9F0B-1030-8A59-06BE06D4CC85}"/>
              </a:ext>
            </a:extLst>
          </p:cNvPr>
          <p:cNvGrpSpPr/>
          <p:nvPr/>
        </p:nvGrpSpPr>
        <p:grpSpPr>
          <a:xfrm>
            <a:off x="1313269" y="3299247"/>
            <a:ext cx="3113642" cy="423678"/>
            <a:chOff x="1566312" y="3624118"/>
            <a:chExt cx="3113642" cy="42367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A32DFD-A97C-2B21-2C1D-CD92D63FD36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49888-B146-70DD-619B-6794CC49338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E9B21B-FB18-A1A4-9271-0B57184C1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7CCCEB-2A28-3983-6702-F33FF034D2BA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E21D6AB-85E2-39D8-8656-3BA15CB711F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42EB1-3D72-AA4F-05F0-640A4A82B8A1}"/>
              </a:ext>
            </a:extLst>
          </p:cNvPr>
          <p:cNvGrpSpPr/>
          <p:nvPr/>
        </p:nvGrpSpPr>
        <p:grpSpPr>
          <a:xfrm>
            <a:off x="1324991" y="392197"/>
            <a:ext cx="3113642" cy="423678"/>
            <a:chOff x="1566312" y="3624118"/>
            <a:chExt cx="3113642" cy="42367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2F26CE-2F9D-579F-9045-334CCFD6EEDB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3F11A-84B6-CAC4-321B-766A02013DC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E43E5CA-D6A5-FF7B-9ED1-FA6CAA859B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74F43D-9955-1F2D-22BA-307AF75C015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D14880-F82E-EE4F-A3D9-1C0E0E10BBA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8D0312-B1CF-557A-AFE8-BCF1305427F2}"/>
              </a:ext>
            </a:extLst>
          </p:cNvPr>
          <p:cNvGrpSpPr/>
          <p:nvPr/>
        </p:nvGrpSpPr>
        <p:grpSpPr>
          <a:xfrm>
            <a:off x="1321521" y="5139427"/>
            <a:ext cx="3113642" cy="423678"/>
            <a:chOff x="1566312" y="3624118"/>
            <a:chExt cx="3113642" cy="42367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B386BA4-6D52-6F12-DF73-15D952664A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v”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651767-01F2-497C-A661-6ED71FC9F3A6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7995C4-E2D8-A368-1F73-1AA42FE6400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BD5A4E-EF65-D47A-5A24-D6BE4A90F89F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9FA8D4D-48E5-5266-F737-0C3C6175A85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FB07B8-16EF-1A2E-3598-5A0F257A0B68}"/>
              </a:ext>
            </a:extLst>
          </p:cNvPr>
          <p:cNvGrpSpPr/>
          <p:nvPr/>
        </p:nvGrpSpPr>
        <p:grpSpPr>
          <a:xfrm>
            <a:off x="1321521" y="2174905"/>
            <a:ext cx="3113642" cy="423678"/>
            <a:chOff x="1566312" y="3624118"/>
            <a:chExt cx="3113642" cy="42367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A28AC94-7FE0-F7B7-C5D2-9338B9AACC62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AF21DD-38C1-EEE1-5266-E29E464DF34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690250B-9D3C-9BC6-5870-D317083A22C0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456BDDA-7EC7-1EF5-5553-1C37BA8203C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1F9B8B-544A-D3A6-AE9B-487617290C6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C56491F-9E6C-3565-7898-C831B76B2E03}"/>
              </a:ext>
            </a:extLst>
          </p:cNvPr>
          <p:cNvGrpSpPr/>
          <p:nvPr/>
        </p:nvGrpSpPr>
        <p:grpSpPr>
          <a:xfrm>
            <a:off x="4438633" y="4476889"/>
            <a:ext cx="3113642" cy="423678"/>
            <a:chOff x="1566312" y="3624118"/>
            <a:chExt cx="3113642" cy="42367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37E1CB6-31B1-B158-ADCE-1B278B3F5C1C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524EB88-CA2A-47A8-032B-E6EC51034D0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DCF1F2F-222D-3713-F6DD-00981C1E9364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D2E32F6-911C-1E2B-714B-53B394AB6055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D98F455-8A6C-F984-BF83-8FDE51C2A99D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49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04F4-F746-BC87-E481-239EC3DA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5408-4044-A849-873A-DFBA3748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Sequences appear in many applications</a:t>
            </a:r>
          </a:p>
          <a:p>
            <a:pPr lvl="1"/>
            <a:r>
              <a:rPr lang="en-US" dirty="0"/>
              <a:t>Numbers are sequences of digits</a:t>
            </a:r>
          </a:p>
          <a:p>
            <a:pPr lvl="1"/>
            <a:r>
              <a:rPr lang="en-US" dirty="0"/>
              <a:t>Strings are sequences of characters</a:t>
            </a:r>
          </a:p>
          <a:p>
            <a:pPr lvl="1"/>
            <a:r>
              <a:rPr lang="en-US" dirty="0"/>
              <a:t>Genomes are sequences of nucleotides (A, T, C, G)</a:t>
            </a:r>
          </a:p>
          <a:p>
            <a:pPr lvl="1"/>
            <a:r>
              <a:rPr lang="en-US" b="1" dirty="0"/>
              <a:t>Text files are sequence of words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Some of these sequences may be huge!</a:t>
            </a:r>
          </a:p>
          <a:p>
            <a:r>
              <a:rPr lang="en-US" dirty="0"/>
              <a:t>We usually use arrays or linked chains to implement Sequences</a:t>
            </a:r>
          </a:p>
          <a:p>
            <a:r>
              <a:rPr lang="en-US" dirty="0"/>
              <a:t>Some operations are in-efficient in array/linked-chain implementations</a:t>
            </a:r>
          </a:p>
          <a:p>
            <a:pPr lvl="1"/>
            <a:r>
              <a:rPr lang="en-US" dirty="0"/>
              <a:t>counting the </a:t>
            </a:r>
            <a:r>
              <a:rPr lang="en-US" b="1" dirty="0"/>
              <a:t>frequencies</a:t>
            </a:r>
            <a:r>
              <a:rPr lang="en-US" dirty="0"/>
              <a:t> of all items and all pairs of items stored in a large file</a:t>
            </a:r>
          </a:p>
          <a:p>
            <a:r>
              <a:rPr lang="en-US" dirty="0"/>
              <a:t>This assignment investigates an alternative implementation that is potentially more efficient for counting word frequencies</a:t>
            </a:r>
          </a:p>
        </p:txBody>
      </p:sp>
    </p:spTree>
    <p:extLst>
      <p:ext uri="{BB962C8B-B14F-4D97-AF65-F5344CB8AC3E}">
        <p14:creationId xmlns:p14="http://schemas.microsoft.com/office/powerpoint/2010/main" val="14220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613" y="1166633"/>
            <a:ext cx="10515600" cy="772422"/>
          </a:xfrm>
        </p:spPr>
        <p:txBody>
          <a:bodyPr/>
          <a:lstStyle/>
          <a:p>
            <a:r>
              <a:rPr lang="en-US" dirty="0"/>
              <a:t>put(“int”)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94851"/>
              </p:ext>
            </p:extLst>
          </p:nvPr>
        </p:nvGraphicFramePr>
        <p:xfrm>
          <a:off x="5728792" y="710310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E3A02-4EFD-BA60-B1C7-9BB8AC2E4D86}"/>
              </a:ext>
            </a:extLst>
          </p:cNvPr>
          <p:cNvGrpSpPr/>
          <p:nvPr/>
        </p:nvGrpSpPr>
        <p:grpSpPr>
          <a:xfrm>
            <a:off x="-55912" y="261259"/>
            <a:ext cx="1380903" cy="6515185"/>
            <a:chOff x="-15542" y="555180"/>
            <a:chExt cx="1380903" cy="6515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96D4E-BD90-CA87-1253-3713CAC340CD}"/>
                </a:ext>
              </a:extLst>
            </p:cNvPr>
            <p:cNvGrpSpPr/>
            <p:nvPr/>
          </p:nvGrpSpPr>
          <p:grpSpPr>
            <a:xfrm>
              <a:off x="169608" y="555180"/>
              <a:ext cx="1195753" cy="2980938"/>
              <a:chOff x="370559" y="2911819"/>
              <a:chExt cx="1195753" cy="29809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4DA043A-C86D-3149-735E-AA90422989C9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890B66-13D8-8DFA-DCDD-2E9ABDEBE46F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4895E04-D421-E3BC-FBC2-810E22E84776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2FD366-385E-2984-B378-B257B34C10D8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33430-EA42-4C55-3ECB-CB304B2EEB36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397021-9B86-36AD-FE8F-F0F1A927608F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E36433-8FD5-A9BB-A990-5893193D5E56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252F8A-664E-0F16-BDAE-0426AF60B741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F33150-32B2-C23D-3B77-C9F7035770B9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5D191CB-FBE8-D5B8-E847-28D2273E7463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86AAFB-C966-449F-27FD-503C76325496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3D875-8D1A-8311-F526-813601B7D8D3}"/>
                </a:ext>
              </a:extLst>
            </p:cNvPr>
            <p:cNvGrpSpPr/>
            <p:nvPr/>
          </p:nvGrpSpPr>
          <p:grpSpPr>
            <a:xfrm>
              <a:off x="169608" y="3504168"/>
              <a:ext cx="1195753" cy="2980938"/>
              <a:chOff x="370559" y="2911819"/>
              <a:chExt cx="1195753" cy="298093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31AECC-B8F6-17E5-8478-608C6A8A35B2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E4667A-BC53-67A8-97C7-B09A77429285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009AEF-134F-8027-9346-9DDD894C09B8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45EEB6-2A83-4A77-D9B8-8B6A9597EEBC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435BC3A-7C9D-AAA0-92FF-20B627E0185C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0AB01E-A00D-0A22-D6B2-8548399FEC19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0401FE-554B-CF3B-893B-3C8A4356F713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8921F-2785-0B75-07AE-A676E224E88A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32D9B6-7233-49B2-AAF4-2D0B46B52C7C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8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CA24E4-D7FE-050F-422F-B714CC20D646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E744B-1730-3241-1FB3-A1BE0FCF65AA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B93AE-9DBA-3F5F-51B3-C8C144BA3A94}"/>
                </a:ext>
              </a:extLst>
            </p:cNvPr>
            <p:cNvSpPr/>
            <p:nvPr/>
          </p:nvSpPr>
          <p:spPr>
            <a:xfrm>
              <a:off x="562230" y="645053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92E37-E9C6-1376-E0A9-C7DE241AAE13}"/>
                </a:ext>
              </a:extLst>
            </p:cNvPr>
            <p:cNvSpPr txBox="1"/>
            <p:nvPr/>
          </p:nvSpPr>
          <p:spPr>
            <a:xfrm>
              <a:off x="-15542" y="6485590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11CA5C-F605-1CC3-F14D-1EF51B4663FE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hash(“int”)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74C974-2A2B-4422-E6AB-81C407965CF6}"/>
              </a:ext>
            </a:extLst>
          </p:cNvPr>
          <p:cNvGrpSpPr/>
          <p:nvPr/>
        </p:nvGrpSpPr>
        <p:grpSpPr>
          <a:xfrm>
            <a:off x="4426911" y="3297840"/>
            <a:ext cx="3113642" cy="423678"/>
            <a:chOff x="1566312" y="3624118"/>
            <a:chExt cx="3113642" cy="4236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046C67-D6CA-B6B5-3B80-F4102361C40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624F1F-6AA4-C616-CA9B-7985421026C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2E14EC-9D11-4140-EEC2-19A53F0EC6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0095A9-FF40-9BA5-146C-8DDD302F1F87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0421EB-B598-2DE1-9433-B686500B64A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A3DEE-45B9-F437-6994-D8BD2F6558D5}"/>
              </a:ext>
            </a:extLst>
          </p:cNvPr>
          <p:cNvGrpSpPr/>
          <p:nvPr/>
        </p:nvGrpSpPr>
        <p:grpSpPr>
          <a:xfrm>
            <a:off x="1324991" y="6254209"/>
            <a:ext cx="3113642" cy="423678"/>
            <a:chOff x="1566312" y="3624118"/>
            <a:chExt cx="3113642" cy="4236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5D96E1-CB40-CD9B-FFEF-DAC86EED0B3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D9CA3F-2EA8-02B0-E4F0-48E9C7747A65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8230B8-82EF-EF3A-57B5-BE14AC7149B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8DCA9E-64C9-8655-841A-CA3C1F217F6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255BA9-263C-C5D9-B931-05750F2D557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9FAD81-9E97-48B1-DF14-2A0091DC5149}"/>
              </a:ext>
            </a:extLst>
          </p:cNvPr>
          <p:cNvGrpSpPr/>
          <p:nvPr/>
        </p:nvGrpSpPr>
        <p:grpSpPr>
          <a:xfrm>
            <a:off x="4438633" y="5169606"/>
            <a:ext cx="3113642" cy="423678"/>
            <a:chOff x="1566312" y="3624118"/>
            <a:chExt cx="3113642" cy="423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9FD226-F453-4AF7-FAB5-0AD15919989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FAD069-331A-FC95-B786-2B7C19AFD56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9CA395-D44D-9772-175F-29561532586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E9E390-AB87-0ED8-1B4B-D672C493565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728A83-55A0-3BC8-4A8C-A79838E48D1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0E1086-8079-AE44-B555-1C3B4E141F79}"/>
              </a:ext>
            </a:extLst>
          </p:cNvPr>
          <p:cNvGrpSpPr/>
          <p:nvPr/>
        </p:nvGrpSpPr>
        <p:grpSpPr>
          <a:xfrm>
            <a:off x="1324991" y="4446321"/>
            <a:ext cx="3113642" cy="423678"/>
            <a:chOff x="1566312" y="3624118"/>
            <a:chExt cx="3113642" cy="4236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366CA2-E8BF-4057-D115-403F91B9E0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5A65E4-D7EA-07B7-2A9E-DE7B6FF136F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00F896F-F2EF-1D8C-97F6-38C0E3BD803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A29182-1D3B-56F7-B807-F0F27C632F95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E6C4A6-0A21-5C97-3805-73471CABFB4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132062A-DDD6-40AC-3AC9-46B1E3693AC9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int a[],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v,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l, int r)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8D5541-9F0B-1030-8A59-06BE06D4CC85}"/>
              </a:ext>
            </a:extLst>
          </p:cNvPr>
          <p:cNvGrpSpPr/>
          <p:nvPr/>
        </p:nvGrpSpPr>
        <p:grpSpPr>
          <a:xfrm>
            <a:off x="1313269" y="3299247"/>
            <a:ext cx="3113642" cy="423678"/>
            <a:chOff x="1566312" y="3624118"/>
            <a:chExt cx="3113642" cy="42367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A32DFD-A97C-2B21-2C1D-CD92D63FD36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49888-B146-70DD-619B-6794CC49338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E9B21B-FB18-A1A4-9271-0B57184C1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7CCCEB-2A28-3983-6702-F33FF034D2BA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E21D6AB-85E2-39D8-8656-3BA15CB711F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42EB1-3D72-AA4F-05F0-640A4A82B8A1}"/>
              </a:ext>
            </a:extLst>
          </p:cNvPr>
          <p:cNvGrpSpPr/>
          <p:nvPr/>
        </p:nvGrpSpPr>
        <p:grpSpPr>
          <a:xfrm>
            <a:off x="1324991" y="392197"/>
            <a:ext cx="3113642" cy="423678"/>
            <a:chOff x="1566312" y="3624118"/>
            <a:chExt cx="3113642" cy="42367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2F26CE-2F9D-579F-9045-334CCFD6EEDB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3F11A-84B6-CAC4-321B-766A02013DC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E43E5CA-D6A5-FF7B-9ED1-FA6CAA859B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74F43D-9955-1F2D-22BA-307AF75C015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D14880-F82E-EE4F-A3D9-1C0E0E10BBA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8D0312-B1CF-557A-AFE8-BCF1305427F2}"/>
              </a:ext>
            </a:extLst>
          </p:cNvPr>
          <p:cNvGrpSpPr/>
          <p:nvPr/>
        </p:nvGrpSpPr>
        <p:grpSpPr>
          <a:xfrm>
            <a:off x="1321521" y="5139427"/>
            <a:ext cx="3113642" cy="423678"/>
            <a:chOff x="1566312" y="3624118"/>
            <a:chExt cx="3113642" cy="42367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B386BA4-6D52-6F12-DF73-15D952664A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v”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651767-01F2-497C-A661-6ED71FC9F3A6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7995C4-E2D8-A368-1F73-1AA42FE6400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BD5A4E-EF65-D47A-5A24-D6BE4A90F89F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9FA8D4D-48E5-5266-F737-0C3C6175A85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FB07B8-16EF-1A2E-3598-5A0F257A0B68}"/>
              </a:ext>
            </a:extLst>
          </p:cNvPr>
          <p:cNvGrpSpPr/>
          <p:nvPr/>
        </p:nvGrpSpPr>
        <p:grpSpPr>
          <a:xfrm>
            <a:off x="1321521" y="2174905"/>
            <a:ext cx="3113642" cy="423678"/>
            <a:chOff x="1566312" y="3624118"/>
            <a:chExt cx="3113642" cy="42367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A28AC94-7FE0-F7B7-C5D2-9338B9AACC62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AF21DD-38C1-EEE1-5266-E29E464DF34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“v”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690250B-9D3C-9BC6-5870-D317083A22C0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456BDDA-7EC7-1EF5-5553-1C37BA8203C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1F9B8B-544A-D3A6-AE9B-487617290C6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9727A4F-57D2-CC2C-D9A8-69AB2489DB86}"/>
              </a:ext>
            </a:extLst>
          </p:cNvPr>
          <p:cNvGrpSpPr/>
          <p:nvPr/>
        </p:nvGrpSpPr>
        <p:grpSpPr>
          <a:xfrm>
            <a:off x="4438633" y="4476889"/>
            <a:ext cx="3113642" cy="423678"/>
            <a:chOff x="1566312" y="3624118"/>
            <a:chExt cx="3113642" cy="42367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E9CFCB-86A5-A475-7922-86322B95662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5901BCD-45BF-D62E-21F0-63A001C09A24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9B47EC1-4318-48D1-4294-333E3C011A4B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A5DE573-6CAB-2645-8761-9482C57B986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5134A89-87C0-1563-A240-64F93C4B06D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95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613" y="1166633"/>
            <a:ext cx="10515600" cy="772422"/>
          </a:xfrm>
        </p:spPr>
        <p:txBody>
          <a:bodyPr/>
          <a:lstStyle/>
          <a:p>
            <a:r>
              <a:rPr lang="en-US" dirty="0"/>
              <a:t>put(“v,”, “int”)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591981"/>
              </p:ext>
            </p:extLst>
          </p:nvPr>
        </p:nvGraphicFramePr>
        <p:xfrm>
          <a:off x="5728792" y="710310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E3A02-4EFD-BA60-B1C7-9BB8AC2E4D86}"/>
              </a:ext>
            </a:extLst>
          </p:cNvPr>
          <p:cNvGrpSpPr/>
          <p:nvPr/>
        </p:nvGrpSpPr>
        <p:grpSpPr>
          <a:xfrm>
            <a:off x="-55912" y="261259"/>
            <a:ext cx="1380903" cy="6515185"/>
            <a:chOff x="-15542" y="555180"/>
            <a:chExt cx="1380903" cy="6515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96D4E-BD90-CA87-1253-3713CAC340CD}"/>
                </a:ext>
              </a:extLst>
            </p:cNvPr>
            <p:cNvGrpSpPr/>
            <p:nvPr/>
          </p:nvGrpSpPr>
          <p:grpSpPr>
            <a:xfrm>
              <a:off x="169608" y="555180"/>
              <a:ext cx="1195753" cy="2980938"/>
              <a:chOff x="370559" y="2911819"/>
              <a:chExt cx="1195753" cy="29809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4DA043A-C86D-3149-735E-AA90422989C9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890B66-13D8-8DFA-DCDD-2E9ABDEBE46F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4895E04-D421-E3BC-FBC2-810E22E84776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2FD366-385E-2984-B378-B257B34C10D8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33430-EA42-4C55-3ECB-CB304B2EEB36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397021-9B86-36AD-FE8F-F0F1A927608F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E36433-8FD5-A9BB-A990-5893193D5E56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252F8A-664E-0F16-BDAE-0426AF60B741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F33150-32B2-C23D-3B77-C9F7035770B9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5D191CB-FBE8-D5B8-E847-28D2273E7463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86AAFB-C966-449F-27FD-503C76325496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3D875-8D1A-8311-F526-813601B7D8D3}"/>
                </a:ext>
              </a:extLst>
            </p:cNvPr>
            <p:cNvGrpSpPr/>
            <p:nvPr/>
          </p:nvGrpSpPr>
          <p:grpSpPr>
            <a:xfrm>
              <a:off x="169608" y="3504168"/>
              <a:ext cx="1195753" cy="2980938"/>
              <a:chOff x="370559" y="2911819"/>
              <a:chExt cx="1195753" cy="298093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31AECC-B8F6-17E5-8478-608C6A8A35B2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E4667A-BC53-67A8-97C7-B09A77429285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009AEF-134F-8027-9346-9DDD894C09B8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45EEB6-2A83-4A77-D9B8-8B6A9597EEBC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435BC3A-7C9D-AAA0-92FF-20B627E0185C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0AB01E-A00D-0A22-D6B2-8548399FEC19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0401FE-554B-CF3B-893B-3C8A4356F713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8921F-2785-0B75-07AE-A676E224E88A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32D9B6-7233-49B2-AAF4-2D0B46B52C7C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8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CA24E4-D7FE-050F-422F-B714CC20D646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E744B-1730-3241-1FB3-A1BE0FCF65AA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B93AE-9DBA-3F5F-51B3-C8C144BA3A94}"/>
                </a:ext>
              </a:extLst>
            </p:cNvPr>
            <p:cNvSpPr/>
            <p:nvPr/>
          </p:nvSpPr>
          <p:spPr>
            <a:xfrm>
              <a:off x="562230" y="645053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92E37-E9C6-1376-E0A9-C7DE241AAE13}"/>
                </a:ext>
              </a:extLst>
            </p:cNvPr>
            <p:cNvSpPr txBox="1"/>
            <p:nvPr/>
          </p:nvSpPr>
          <p:spPr>
            <a:xfrm>
              <a:off x="-15542" y="6485590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11CA5C-F605-1CC3-F14D-1EF51B4663FE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v,int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74C974-2A2B-4422-E6AB-81C407965CF6}"/>
              </a:ext>
            </a:extLst>
          </p:cNvPr>
          <p:cNvGrpSpPr/>
          <p:nvPr/>
        </p:nvGrpSpPr>
        <p:grpSpPr>
          <a:xfrm>
            <a:off x="4426911" y="3297840"/>
            <a:ext cx="3113642" cy="423678"/>
            <a:chOff x="1566312" y="3624118"/>
            <a:chExt cx="3113642" cy="4236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046C67-D6CA-B6B5-3B80-F4102361C40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624F1F-6AA4-C616-CA9B-7985421026C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2E14EC-9D11-4140-EEC2-19A53F0EC6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0095A9-FF40-9BA5-146C-8DDD302F1F87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0421EB-B598-2DE1-9433-B686500B64A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A3DEE-45B9-F437-6994-D8BD2F6558D5}"/>
              </a:ext>
            </a:extLst>
          </p:cNvPr>
          <p:cNvGrpSpPr/>
          <p:nvPr/>
        </p:nvGrpSpPr>
        <p:grpSpPr>
          <a:xfrm>
            <a:off x="1324991" y="6254209"/>
            <a:ext cx="3113642" cy="423678"/>
            <a:chOff x="1566312" y="3624118"/>
            <a:chExt cx="3113642" cy="4236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5D96E1-CB40-CD9B-FFEF-DAC86EED0B3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D9CA3F-2EA8-02B0-E4F0-48E9C7747A65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8230B8-82EF-EF3A-57B5-BE14AC7149B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8DCA9E-64C9-8655-841A-CA3C1F217F6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255BA9-263C-C5D9-B931-05750F2D557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9FAD81-9E97-48B1-DF14-2A0091DC5149}"/>
              </a:ext>
            </a:extLst>
          </p:cNvPr>
          <p:cNvGrpSpPr/>
          <p:nvPr/>
        </p:nvGrpSpPr>
        <p:grpSpPr>
          <a:xfrm>
            <a:off x="4438633" y="5169606"/>
            <a:ext cx="3113642" cy="423678"/>
            <a:chOff x="1566312" y="3624118"/>
            <a:chExt cx="3113642" cy="423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9FD226-F453-4AF7-FAB5-0AD15919989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FAD069-331A-FC95-B786-2B7C19AFD56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9CA395-D44D-9772-175F-29561532586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E9E390-AB87-0ED8-1B4B-D672C493565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728A83-55A0-3BC8-4A8C-A79838E48D1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0E1086-8079-AE44-B555-1C3B4E141F79}"/>
              </a:ext>
            </a:extLst>
          </p:cNvPr>
          <p:cNvGrpSpPr/>
          <p:nvPr/>
        </p:nvGrpSpPr>
        <p:grpSpPr>
          <a:xfrm>
            <a:off x="1324991" y="4446321"/>
            <a:ext cx="3113642" cy="423678"/>
            <a:chOff x="1566312" y="3624118"/>
            <a:chExt cx="3113642" cy="4236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366CA2-E8BF-4057-D115-403F91B9E0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5A65E4-D7EA-07B7-2A9E-DE7B6FF136F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00F896F-F2EF-1D8C-97F6-38C0E3BD803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A29182-1D3B-56F7-B807-F0F27C632F95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E6C4A6-0A21-5C97-3805-73471CABFB4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132062A-DDD6-40AC-3AC9-46B1E3693AC9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int a[], 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l, int r)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8D5541-9F0B-1030-8A59-06BE06D4CC85}"/>
              </a:ext>
            </a:extLst>
          </p:cNvPr>
          <p:cNvGrpSpPr/>
          <p:nvPr/>
        </p:nvGrpSpPr>
        <p:grpSpPr>
          <a:xfrm>
            <a:off x="1313269" y="3299247"/>
            <a:ext cx="3113642" cy="423678"/>
            <a:chOff x="1566312" y="3624118"/>
            <a:chExt cx="3113642" cy="42367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A32DFD-A97C-2B21-2C1D-CD92D63FD36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49888-B146-70DD-619B-6794CC49338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E9B21B-FB18-A1A4-9271-0B57184C1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7CCCEB-2A28-3983-6702-F33FF034D2BA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E21D6AB-85E2-39D8-8656-3BA15CB711F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42EB1-3D72-AA4F-05F0-640A4A82B8A1}"/>
              </a:ext>
            </a:extLst>
          </p:cNvPr>
          <p:cNvGrpSpPr/>
          <p:nvPr/>
        </p:nvGrpSpPr>
        <p:grpSpPr>
          <a:xfrm>
            <a:off x="1324991" y="392197"/>
            <a:ext cx="3113642" cy="423678"/>
            <a:chOff x="1566312" y="3624118"/>
            <a:chExt cx="3113642" cy="42367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2F26CE-2F9D-579F-9045-334CCFD6EEDB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3F11A-84B6-CAC4-321B-766A02013DC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E43E5CA-D6A5-FF7B-9ED1-FA6CAA859B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74F43D-9955-1F2D-22BA-307AF75C015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D14880-F82E-EE4F-A3D9-1C0E0E10BBA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8D0312-B1CF-557A-AFE8-BCF1305427F2}"/>
              </a:ext>
            </a:extLst>
          </p:cNvPr>
          <p:cNvGrpSpPr/>
          <p:nvPr/>
        </p:nvGrpSpPr>
        <p:grpSpPr>
          <a:xfrm>
            <a:off x="1321521" y="5139427"/>
            <a:ext cx="3113642" cy="423678"/>
            <a:chOff x="1566312" y="3624118"/>
            <a:chExt cx="3113642" cy="42367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B386BA4-6D52-6F12-DF73-15D952664A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v”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651767-01F2-497C-A661-6ED71FC9F3A6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7995C4-E2D8-A368-1F73-1AA42FE6400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BD5A4E-EF65-D47A-5A24-D6BE4A90F89F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9FA8D4D-48E5-5266-F737-0C3C6175A85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FB07B8-16EF-1A2E-3598-5A0F257A0B68}"/>
              </a:ext>
            </a:extLst>
          </p:cNvPr>
          <p:cNvGrpSpPr/>
          <p:nvPr/>
        </p:nvGrpSpPr>
        <p:grpSpPr>
          <a:xfrm>
            <a:off x="1321521" y="2174905"/>
            <a:ext cx="3113642" cy="423678"/>
            <a:chOff x="1566312" y="3624118"/>
            <a:chExt cx="3113642" cy="42367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A28AC94-7FE0-F7B7-C5D2-9338B9AACC62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AF21DD-38C1-EEE1-5266-E29E464DF34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“v”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690250B-9D3C-9BC6-5870-D317083A22C0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456BDDA-7EC7-1EF5-5553-1C37BA8203C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1F9B8B-544A-D3A6-AE9B-487617290C6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ED69993-EF6B-A79F-251D-2BF201E6F004}"/>
              </a:ext>
            </a:extLst>
          </p:cNvPr>
          <p:cNvGrpSpPr/>
          <p:nvPr/>
        </p:nvGrpSpPr>
        <p:grpSpPr>
          <a:xfrm>
            <a:off x="1313269" y="2716297"/>
            <a:ext cx="3113642" cy="423678"/>
            <a:chOff x="1566312" y="3624118"/>
            <a:chExt cx="3113642" cy="42367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EDA3FEF-2E96-2979-E252-1D674C55B544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B286EEF-F470-3537-5164-DAB5EBE3CF3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89CABAE-9958-B764-F8B4-50CFBBE98E9C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4657C41-E2E8-D2E5-8002-78F2CC53035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FED2E58-7BC5-1799-AD44-84A0C8E3A06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6D52BD0-0052-F76D-20F4-78D3E072C4F3}"/>
              </a:ext>
            </a:extLst>
          </p:cNvPr>
          <p:cNvGrpSpPr/>
          <p:nvPr/>
        </p:nvGrpSpPr>
        <p:grpSpPr>
          <a:xfrm>
            <a:off x="4438633" y="4476889"/>
            <a:ext cx="3113642" cy="423678"/>
            <a:chOff x="1566312" y="3624118"/>
            <a:chExt cx="3113642" cy="4236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7A13BC-5849-4D1B-3956-9F94EEC44AA3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F8DA83F-2E25-E237-DFE2-FD872FF0298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094873C-81B9-C1AD-0BF9-28B4642DA22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D886494-7E90-9F44-7BB5-2EBCD36E2168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82177BB-7FB9-333F-A2AC-D8FA3A780C3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95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613" y="1166633"/>
            <a:ext cx="10515600" cy="772422"/>
          </a:xfrm>
        </p:spPr>
        <p:txBody>
          <a:bodyPr/>
          <a:lstStyle/>
          <a:p>
            <a:r>
              <a:rPr lang="en-US" dirty="0"/>
              <a:t>put(“l,”)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437071"/>
              </p:ext>
            </p:extLst>
          </p:nvPr>
        </p:nvGraphicFramePr>
        <p:xfrm>
          <a:off x="5728792" y="710310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E3A02-4EFD-BA60-B1C7-9BB8AC2E4D86}"/>
              </a:ext>
            </a:extLst>
          </p:cNvPr>
          <p:cNvGrpSpPr/>
          <p:nvPr/>
        </p:nvGrpSpPr>
        <p:grpSpPr>
          <a:xfrm>
            <a:off x="-55912" y="261259"/>
            <a:ext cx="1380903" cy="6515185"/>
            <a:chOff x="-15542" y="555180"/>
            <a:chExt cx="1380903" cy="6515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96D4E-BD90-CA87-1253-3713CAC340CD}"/>
                </a:ext>
              </a:extLst>
            </p:cNvPr>
            <p:cNvGrpSpPr/>
            <p:nvPr/>
          </p:nvGrpSpPr>
          <p:grpSpPr>
            <a:xfrm>
              <a:off x="169608" y="555180"/>
              <a:ext cx="1195753" cy="2980938"/>
              <a:chOff x="370559" y="2911819"/>
              <a:chExt cx="1195753" cy="29809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4DA043A-C86D-3149-735E-AA90422989C9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890B66-13D8-8DFA-DCDD-2E9ABDEBE46F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4895E04-D421-E3BC-FBC2-810E22E84776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2FD366-385E-2984-B378-B257B34C10D8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33430-EA42-4C55-3ECB-CB304B2EEB36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397021-9B86-36AD-FE8F-F0F1A927608F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E36433-8FD5-A9BB-A990-5893193D5E56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252F8A-664E-0F16-BDAE-0426AF60B741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F33150-32B2-C23D-3B77-C9F7035770B9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5D191CB-FBE8-D5B8-E847-28D2273E7463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86AAFB-C966-449F-27FD-503C76325496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3D875-8D1A-8311-F526-813601B7D8D3}"/>
                </a:ext>
              </a:extLst>
            </p:cNvPr>
            <p:cNvGrpSpPr/>
            <p:nvPr/>
          </p:nvGrpSpPr>
          <p:grpSpPr>
            <a:xfrm>
              <a:off x="169608" y="3504168"/>
              <a:ext cx="1195753" cy="2980938"/>
              <a:chOff x="370559" y="2911819"/>
              <a:chExt cx="1195753" cy="298093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31AECC-B8F6-17E5-8478-608C6A8A35B2}"/>
                  </a:ext>
                </a:extLst>
              </p:cNvPr>
              <p:cNvGrpSpPr/>
              <p:nvPr/>
            </p:nvGrpSpPr>
            <p:grpSpPr>
              <a:xfrm>
                <a:off x="370559" y="2911819"/>
                <a:ext cx="1195753" cy="2403003"/>
                <a:chOff x="914401" y="833228"/>
                <a:chExt cx="1195753" cy="240300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E4667A-BC53-67A8-97C7-B09A77429285}"/>
                    </a:ext>
                  </a:extLst>
                </p:cNvPr>
                <p:cNvSpPr/>
                <p:nvPr/>
              </p:nvSpPr>
              <p:spPr>
                <a:xfrm>
                  <a:off x="1307023" y="842975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009AEF-134F-8027-9346-9DDD894C09B8}"/>
                    </a:ext>
                  </a:extLst>
                </p:cNvPr>
                <p:cNvSpPr/>
                <p:nvPr/>
              </p:nvSpPr>
              <p:spPr>
                <a:xfrm>
                  <a:off x="1307023" y="1438491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45EEB6-2A83-4A77-D9B8-8B6A9597EEBC}"/>
                    </a:ext>
                  </a:extLst>
                </p:cNvPr>
                <p:cNvSpPr/>
                <p:nvPr/>
              </p:nvSpPr>
              <p:spPr>
                <a:xfrm>
                  <a:off x="1307023" y="2025022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435BC3A-7C9D-AAA0-92FF-20B627E0185C}"/>
                    </a:ext>
                  </a:extLst>
                </p:cNvPr>
                <p:cNvSpPr/>
                <p:nvPr/>
              </p:nvSpPr>
              <p:spPr>
                <a:xfrm>
                  <a:off x="1307023" y="262372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0AB01E-A00D-0A22-D6B2-8548399FEC19}"/>
                    </a:ext>
                  </a:extLst>
                </p:cNvPr>
                <p:cNvSpPr txBox="1"/>
                <p:nvPr/>
              </p:nvSpPr>
              <p:spPr>
                <a:xfrm>
                  <a:off x="914401" y="833228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0401FE-554B-CF3B-893B-3C8A4356F713}"/>
                    </a:ext>
                  </a:extLst>
                </p:cNvPr>
                <p:cNvSpPr txBox="1"/>
                <p:nvPr/>
              </p:nvSpPr>
              <p:spPr>
                <a:xfrm>
                  <a:off x="914401" y="146003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8921F-2785-0B75-07AE-A676E224E88A}"/>
                    </a:ext>
                  </a:extLst>
                </p:cNvPr>
                <p:cNvSpPr txBox="1"/>
                <p:nvPr/>
              </p:nvSpPr>
              <p:spPr>
                <a:xfrm>
                  <a:off x="937642" y="2078753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32D9B6-7233-49B2-AAF4-2D0B46B52C7C}"/>
                    </a:ext>
                  </a:extLst>
                </p:cNvPr>
                <p:cNvSpPr txBox="1"/>
                <p:nvPr/>
              </p:nvSpPr>
              <p:spPr>
                <a:xfrm>
                  <a:off x="914401" y="2651456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8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CA24E4-D7FE-050F-422F-B714CC20D646}"/>
                  </a:ext>
                </a:extLst>
              </p:cNvPr>
              <p:cNvSpPr/>
              <p:nvPr/>
            </p:nvSpPr>
            <p:spPr>
              <a:xfrm>
                <a:off x="763181" y="5280246"/>
                <a:ext cx="803131" cy="590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null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E744B-1730-3241-1FB3-A1BE0FCF65AA}"/>
                  </a:ext>
                </a:extLst>
              </p:cNvPr>
              <p:cNvSpPr txBox="1"/>
              <p:nvPr/>
            </p:nvSpPr>
            <p:spPr>
              <a:xfrm>
                <a:off x="370559" y="530798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B93AE-9DBA-3F5F-51B3-C8C144BA3A94}"/>
                </a:ext>
              </a:extLst>
            </p:cNvPr>
            <p:cNvSpPr/>
            <p:nvPr/>
          </p:nvSpPr>
          <p:spPr>
            <a:xfrm>
              <a:off x="562230" y="645053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92E37-E9C6-1376-E0A9-C7DE241AAE13}"/>
                </a:ext>
              </a:extLst>
            </p:cNvPr>
            <p:cNvSpPr txBox="1"/>
            <p:nvPr/>
          </p:nvSpPr>
          <p:spPr>
            <a:xfrm>
              <a:off x="-15542" y="6485590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11CA5C-F605-1CC3-F14D-1EF51B4663FE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l,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74C974-2A2B-4422-E6AB-81C407965CF6}"/>
              </a:ext>
            </a:extLst>
          </p:cNvPr>
          <p:cNvGrpSpPr/>
          <p:nvPr/>
        </p:nvGrpSpPr>
        <p:grpSpPr>
          <a:xfrm>
            <a:off x="7525224" y="3345483"/>
            <a:ext cx="3113642" cy="423678"/>
            <a:chOff x="1566312" y="3624118"/>
            <a:chExt cx="3113642" cy="4236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046C67-D6CA-B6B5-3B80-F4102361C40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624F1F-6AA4-C616-CA9B-7985421026C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2E14EC-9D11-4140-EEC2-19A53F0EC6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0095A9-FF40-9BA5-146C-8DDD302F1F87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0421EB-B598-2DE1-9433-B686500B64A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A3DEE-45B9-F437-6994-D8BD2F6558D5}"/>
              </a:ext>
            </a:extLst>
          </p:cNvPr>
          <p:cNvGrpSpPr/>
          <p:nvPr/>
        </p:nvGrpSpPr>
        <p:grpSpPr>
          <a:xfrm>
            <a:off x="1324991" y="6254209"/>
            <a:ext cx="3113642" cy="423678"/>
            <a:chOff x="1566312" y="3624118"/>
            <a:chExt cx="3113642" cy="4236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5D96E1-CB40-CD9B-FFEF-DAC86EED0B3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D9CA3F-2EA8-02B0-E4F0-48E9C7747A65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8230B8-82EF-EF3A-57B5-BE14AC7149B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8DCA9E-64C9-8655-841A-CA3C1F217F6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255BA9-263C-C5D9-B931-05750F2D5579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9FAD81-9E97-48B1-DF14-2A0091DC5149}"/>
              </a:ext>
            </a:extLst>
          </p:cNvPr>
          <p:cNvGrpSpPr/>
          <p:nvPr/>
        </p:nvGrpSpPr>
        <p:grpSpPr>
          <a:xfrm>
            <a:off x="4438633" y="5169606"/>
            <a:ext cx="3113642" cy="423678"/>
            <a:chOff x="1566312" y="3624118"/>
            <a:chExt cx="3113642" cy="423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9FD226-F453-4AF7-FAB5-0AD15919989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FAD069-331A-FC95-B786-2B7C19AFD56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9CA395-D44D-9772-175F-29561532586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E9E390-AB87-0ED8-1B4B-D672C493565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728A83-55A0-3BC8-4A8C-A79838E48D1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0E1086-8079-AE44-B555-1C3B4E141F79}"/>
              </a:ext>
            </a:extLst>
          </p:cNvPr>
          <p:cNvGrpSpPr/>
          <p:nvPr/>
        </p:nvGrpSpPr>
        <p:grpSpPr>
          <a:xfrm>
            <a:off x="1324991" y="4446321"/>
            <a:ext cx="3113642" cy="423678"/>
            <a:chOff x="1566312" y="3624118"/>
            <a:chExt cx="3113642" cy="4236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366CA2-E8BF-4057-D115-403F91B9E0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5A65E4-D7EA-07B7-2A9E-DE7B6FF136F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00F896F-F2EF-1D8C-97F6-38C0E3BD803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A29182-1D3B-56F7-B807-F0F27C632F95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E6C4A6-0A21-5C97-3805-73471CABFB4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132062A-DDD6-40AC-3AC9-46B1E3693AC9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int a[],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v, 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 r)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8D5541-9F0B-1030-8A59-06BE06D4CC85}"/>
              </a:ext>
            </a:extLst>
          </p:cNvPr>
          <p:cNvGrpSpPr/>
          <p:nvPr/>
        </p:nvGrpSpPr>
        <p:grpSpPr>
          <a:xfrm>
            <a:off x="4411582" y="3346890"/>
            <a:ext cx="3113642" cy="423678"/>
            <a:chOff x="1566312" y="3624118"/>
            <a:chExt cx="3113642" cy="42367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A32DFD-A97C-2B21-2C1D-CD92D63FD36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C49888-B146-70DD-619B-6794CC49338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E9B21B-FB18-A1A4-9271-0B57184C1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7CCCEB-2A28-3983-6702-F33FF034D2BA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E21D6AB-85E2-39D8-8656-3BA15CB711F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42EB1-3D72-AA4F-05F0-640A4A82B8A1}"/>
              </a:ext>
            </a:extLst>
          </p:cNvPr>
          <p:cNvGrpSpPr/>
          <p:nvPr/>
        </p:nvGrpSpPr>
        <p:grpSpPr>
          <a:xfrm>
            <a:off x="1324991" y="392197"/>
            <a:ext cx="3113642" cy="423678"/>
            <a:chOff x="1566312" y="3624118"/>
            <a:chExt cx="3113642" cy="42367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2F26CE-2F9D-579F-9045-334CCFD6EEDB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3F11A-84B6-CAC4-321B-766A02013DC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E43E5CA-D6A5-FF7B-9ED1-FA6CAA859B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74F43D-9955-1F2D-22BA-307AF75C015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D14880-F82E-EE4F-A3D9-1C0E0E10BBA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8D0312-B1CF-557A-AFE8-BCF1305427F2}"/>
              </a:ext>
            </a:extLst>
          </p:cNvPr>
          <p:cNvGrpSpPr/>
          <p:nvPr/>
        </p:nvGrpSpPr>
        <p:grpSpPr>
          <a:xfrm>
            <a:off x="1321521" y="5139427"/>
            <a:ext cx="3113642" cy="423678"/>
            <a:chOff x="1566312" y="3624118"/>
            <a:chExt cx="3113642" cy="42367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B386BA4-6D52-6F12-DF73-15D952664AC6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v”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651767-01F2-497C-A661-6ED71FC9F3A6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7995C4-E2D8-A368-1F73-1AA42FE6400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BD5A4E-EF65-D47A-5A24-D6BE4A90F89F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9FA8D4D-48E5-5266-F737-0C3C6175A85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FB07B8-16EF-1A2E-3598-5A0F257A0B68}"/>
              </a:ext>
            </a:extLst>
          </p:cNvPr>
          <p:cNvGrpSpPr/>
          <p:nvPr/>
        </p:nvGrpSpPr>
        <p:grpSpPr>
          <a:xfrm>
            <a:off x="1321521" y="2174905"/>
            <a:ext cx="3113642" cy="423678"/>
            <a:chOff x="1566312" y="3624118"/>
            <a:chExt cx="3113642" cy="42367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A28AC94-7FE0-F7B7-C5D2-9338B9AACC62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AF21DD-38C1-EEE1-5266-E29E464DF34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“v”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690250B-9D3C-9BC6-5870-D317083A22C0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456BDDA-7EC7-1EF5-5553-1C37BA8203C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1F9B8B-544A-D3A6-AE9B-487617290C6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ED69993-EF6B-A79F-251D-2BF201E6F004}"/>
              </a:ext>
            </a:extLst>
          </p:cNvPr>
          <p:cNvGrpSpPr/>
          <p:nvPr/>
        </p:nvGrpSpPr>
        <p:grpSpPr>
          <a:xfrm>
            <a:off x="1313269" y="2716297"/>
            <a:ext cx="3113642" cy="423678"/>
            <a:chOff x="1566312" y="3624118"/>
            <a:chExt cx="3113642" cy="42367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EDA3FEF-2E96-2979-E252-1D674C55B544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B286EEF-F470-3537-5164-DAB5EBE3CF3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89CABAE-9958-B764-F8B4-50CFBBE98E9C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4657C41-E2E8-D2E5-8002-78F2CC53035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FED2E58-7BC5-1799-AD44-84A0C8E3A06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93" name="Title 1">
            <a:extLst>
              <a:ext uri="{FF2B5EF4-FFF2-40B4-BE49-F238E27FC236}">
                <a16:creationId xmlns:a16="http://schemas.microsoft.com/office/drawing/2014/main" id="{00FDD468-6E6C-A0FD-0F03-F8001721ED7B}"/>
              </a:ext>
            </a:extLst>
          </p:cNvPr>
          <p:cNvSpPr txBox="1">
            <a:spLocks/>
          </p:cNvSpPr>
          <p:nvPr/>
        </p:nvSpPr>
        <p:spPr>
          <a:xfrm>
            <a:off x="4761950" y="1885694"/>
            <a:ext cx="74068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Load Factor = size/capacity = 1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Resize and Rehash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58832C0-0254-63A8-5373-6A0A4D66BAB7}"/>
              </a:ext>
            </a:extLst>
          </p:cNvPr>
          <p:cNvGrpSpPr/>
          <p:nvPr/>
        </p:nvGrpSpPr>
        <p:grpSpPr>
          <a:xfrm>
            <a:off x="1328523" y="3343049"/>
            <a:ext cx="3113642" cy="423678"/>
            <a:chOff x="1566312" y="3624118"/>
            <a:chExt cx="3113642" cy="4236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F5F299-BC19-E008-E69C-6F31EF2E150E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8D17F8F-B012-D117-12F3-696CFD6A374A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715B01-E023-752A-0B3D-EE08B1AA7A0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FD7BF4D-3FCB-0F46-644D-55AE0846AF3E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8527A93-67CC-D770-D35E-A3F273D001B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361474-6F9D-4F1D-A5EF-5EDADFEC80EB}"/>
              </a:ext>
            </a:extLst>
          </p:cNvPr>
          <p:cNvGrpSpPr/>
          <p:nvPr/>
        </p:nvGrpSpPr>
        <p:grpSpPr>
          <a:xfrm>
            <a:off x="4438633" y="4476889"/>
            <a:ext cx="3113642" cy="423678"/>
            <a:chOff x="1566312" y="3624118"/>
            <a:chExt cx="3113642" cy="42367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16C66B3-5A1E-FFC4-D5A5-E33109ED41F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FB3732B-3E88-B2A8-D1C5-7C948F5A40B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493CC56-FA6E-778B-684D-E2B40B023B5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762595-C8D6-042B-DAD2-9743F57110C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4CDA92E-21B9-F3B8-5ABF-F4762A79539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40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575" y="-169024"/>
            <a:ext cx="10515600" cy="772422"/>
          </a:xfrm>
        </p:spPr>
        <p:txBody>
          <a:bodyPr/>
          <a:lstStyle/>
          <a:p>
            <a:r>
              <a:rPr lang="en-US" dirty="0"/>
              <a:t>Resize to 23 entries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18304"/>
              </p:ext>
            </p:extLst>
          </p:nvPr>
        </p:nvGraphicFramePr>
        <p:xfrm>
          <a:off x="2924882" y="720440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D8FDB20A-0227-07C8-457F-9F44B95D05EC}"/>
              </a:ext>
            </a:extLst>
          </p:cNvPr>
          <p:cNvGrpSpPr/>
          <p:nvPr/>
        </p:nvGrpSpPr>
        <p:grpSpPr>
          <a:xfrm>
            <a:off x="67253" y="685800"/>
            <a:ext cx="805989" cy="5788198"/>
            <a:chOff x="67253" y="685800"/>
            <a:chExt cx="805989" cy="578819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1CB7C0-4423-6FE8-F720-556E241EF4C6}"/>
                </a:ext>
              </a:extLst>
            </p:cNvPr>
            <p:cNvGrpSpPr/>
            <p:nvPr/>
          </p:nvGrpSpPr>
          <p:grpSpPr>
            <a:xfrm>
              <a:off x="69574" y="685800"/>
              <a:ext cx="803668" cy="5548104"/>
              <a:chOff x="113053" y="217187"/>
              <a:chExt cx="803668" cy="907135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43E3A02-4EFD-BA60-B1C7-9BB8AC2E4D86}"/>
                  </a:ext>
                </a:extLst>
              </p:cNvPr>
              <p:cNvGrpSpPr/>
              <p:nvPr/>
            </p:nvGrpSpPr>
            <p:grpSpPr>
              <a:xfrm>
                <a:off x="113053" y="217187"/>
                <a:ext cx="801347" cy="4494427"/>
                <a:chOff x="-15542" y="555180"/>
                <a:chExt cx="1380903" cy="6485452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04F96D4E-BD90-CA87-1253-3713CAC340CD}"/>
                    </a:ext>
                  </a:extLst>
                </p:cNvPr>
                <p:cNvGrpSpPr/>
                <p:nvPr/>
              </p:nvGrpSpPr>
              <p:grpSpPr>
                <a:xfrm>
                  <a:off x="169608" y="555180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4DA043A-C86D-3149-735E-AA90422989C9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F0890B66-13D8-8DFA-DCDD-2E9ABDEBE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B4895E04-D421-E3BC-FBC2-810E22E84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982FD366-385E-2984-B378-B257B34C1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CE733430-EA42-4C55-3ECB-CB304B2EE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CE397021-9B86-36AD-FE8F-F0F1A92760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CEE36433-8FD5-A9BB-A990-5893193D5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3252F8A-664E-0F16-BDAE-0426AF60B7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E6F33150-32B2-C23D-3B77-C9F7035770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5D191CB-FBE8-D5B8-E847-28D2273E7463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086AAFB-C966-449F-27FD-503C7632549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4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903D875-8D1A-8311-F526-813601B7D8D3}"/>
                    </a:ext>
                  </a:extLst>
                </p:cNvPr>
                <p:cNvGrpSpPr/>
                <p:nvPr/>
              </p:nvGrpSpPr>
              <p:grpSpPr>
                <a:xfrm>
                  <a:off x="169608" y="3504168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5431AECC-B8F6-17E5-8478-608C6A8A35B2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6FE4667A-BC53-67A8-97C7-B09A77429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16009AEF-134F-8027-9346-9DDD894C0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745EEB6-2A83-4A77-D9B8-8B6A9597E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E435BC3A-7C9D-AAA0-92FF-20B627E018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80AB01E-A00D-0A22-D6B2-8548399FEC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10401FE-554B-CF3B-893B-3C8A4356F7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FD8921F-2785-0B75-07AE-A676E224E8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4D32D9B6-7233-49B2-AAF4-2D0B46B52C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BBCA24E4-D7FE-050F-422F-B714CC20D646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7E744B-1730-3241-1FB3-A1BE0FCF65AA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9</a:t>
                    </a:r>
                  </a:p>
                </p:txBody>
              </p:sp>
            </p:grp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02B93AE-9DBA-3F5F-51B3-C8C144BA3A94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AF92E37-E9C6-1376-E0A9-C7DE241AAE13}"/>
                    </a:ext>
                  </a:extLst>
                </p:cNvPr>
                <p:cNvSpPr txBox="1"/>
                <p:nvPr/>
              </p:nvSpPr>
              <p:spPr>
                <a:xfrm>
                  <a:off x="-15542" y="6485590"/>
                  <a:ext cx="677325" cy="4885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8188584-B051-BFE8-D701-55F6FE2E4EAC}"/>
                  </a:ext>
                </a:extLst>
              </p:cNvPr>
              <p:cNvGrpSpPr/>
              <p:nvPr/>
            </p:nvGrpSpPr>
            <p:grpSpPr>
              <a:xfrm>
                <a:off x="113053" y="4699981"/>
                <a:ext cx="803668" cy="4588559"/>
                <a:chOff x="-19542" y="564927"/>
                <a:chExt cx="1384903" cy="662128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117A5DA-142B-F1CB-E2E2-57EA0187F2FE}"/>
                    </a:ext>
                  </a:extLst>
                </p:cNvPr>
                <p:cNvGrpSpPr/>
                <p:nvPr/>
              </p:nvGrpSpPr>
              <p:grpSpPr>
                <a:xfrm>
                  <a:off x="-19542" y="564927"/>
                  <a:ext cx="1384903" cy="3185187"/>
                  <a:chOff x="181409" y="2921566"/>
                  <a:chExt cx="1384903" cy="3185187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4CEE9269-A68C-ECE5-A375-04C59F3EE977}"/>
                      </a:ext>
                    </a:extLst>
                  </p:cNvPr>
                  <p:cNvGrpSpPr/>
                  <p:nvPr/>
                </p:nvGrpSpPr>
                <p:grpSpPr>
                  <a:xfrm>
                    <a:off x="181409" y="2921566"/>
                    <a:ext cx="1384903" cy="2607252"/>
                    <a:chOff x="725251" y="842975"/>
                    <a:chExt cx="1384903" cy="2607252"/>
                  </a:xfrm>
                </p:grpSpPr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0C11C06A-C906-A21D-CCA3-6EA3B665C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3D7F3789-5462-612C-BE42-3F91754B5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0632C33C-FDF5-0392-351E-173042431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FB90DD8C-779A-34C5-3D21-FD2B26207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D5CDC3EC-1EE4-C972-D3DE-317B223F6C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251" y="876125"/>
                      <a:ext cx="67732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5473E82-0795-7165-8935-8853BF890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E30E332F-22B4-A004-E085-04649B910A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4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CE565D26-83D7-CCD0-EBAE-AFEB0AA0A1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7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907AA3A-0776-2365-3CBF-2B428C472105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D9F44843-6D9E-21A8-4A8D-14CB477E037F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4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6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15</a:t>
                    </a: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C87AA3A7-51FE-0E6D-F67F-9F77B20607C9}"/>
                    </a:ext>
                  </a:extLst>
                </p:cNvPr>
                <p:cNvGrpSpPr/>
                <p:nvPr/>
              </p:nvGrpSpPr>
              <p:grpSpPr>
                <a:xfrm>
                  <a:off x="16413" y="3504168"/>
                  <a:ext cx="1348948" cy="3194935"/>
                  <a:chOff x="217364" y="2911819"/>
                  <a:chExt cx="1348948" cy="3194935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B283B26B-2D5B-B169-DB81-75F2CAD67256}"/>
                      </a:ext>
                    </a:extLst>
                  </p:cNvPr>
                  <p:cNvGrpSpPr/>
                  <p:nvPr/>
                </p:nvGrpSpPr>
                <p:grpSpPr>
                  <a:xfrm>
                    <a:off x="217364" y="2911819"/>
                    <a:ext cx="1348948" cy="2616999"/>
                    <a:chOff x="761206" y="833228"/>
                    <a:chExt cx="1348948" cy="2616999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B35FF6A8-3F9E-1C50-369D-ADD636A7CB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DAE3B656-7855-D8DD-FB05-69C06620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9A7F1B5B-2A86-1DA2-260E-56A33618D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79B26C84-8581-8CD7-7739-FB508C6E16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70414240-CF38-0E14-892C-B2EFDC89BF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83322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16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3566D8BB-4EAD-5572-BC35-3134D0C98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17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087507E-1103-E85C-BB9D-CE0BC2E837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5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CFF75A76-3BFB-1E9C-1B8C-9EE5C7AE05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21AA8D1-0B0D-9122-F60A-47A2DF045183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F55331F-F7CF-DCCA-9698-9C680A682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5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6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20</a:t>
                    </a: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A1F5BF6-1AA4-5D81-6A6D-5D2A10EE3C94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BBA7BF-41F5-098B-831A-4E07232EB9A1}"/>
                    </a:ext>
                  </a:extLst>
                </p:cNvPr>
                <p:cNvSpPr txBox="1"/>
                <p:nvPr/>
              </p:nvSpPr>
              <p:spPr>
                <a:xfrm>
                  <a:off x="-19542" y="6387444"/>
                  <a:ext cx="677325" cy="798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21</a:t>
                  </a:r>
                </a:p>
              </p:txBody>
            </p:sp>
          </p:grp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4C46B9-4806-9F36-9A81-97A3C37FC710}"/>
                </a:ext>
              </a:extLst>
            </p:cNvPr>
            <p:cNvSpPr/>
            <p:nvPr/>
          </p:nvSpPr>
          <p:spPr>
            <a:xfrm>
              <a:off x="404859" y="6162183"/>
              <a:ext cx="466062" cy="2501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C376D1-CDDB-9740-4075-16988419B12D}"/>
                </a:ext>
              </a:extLst>
            </p:cNvPr>
            <p:cNvSpPr txBox="1"/>
            <p:nvPr/>
          </p:nvSpPr>
          <p:spPr>
            <a:xfrm>
              <a:off x="67253" y="6135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96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414306"/>
              </p:ext>
            </p:extLst>
          </p:nvPr>
        </p:nvGraphicFramePr>
        <p:xfrm>
          <a:off x="6920413" y="104354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11CA5C-F605-1CC3-F14D-1EF51B4663FE}"/>
              </a:ext>
            </a:extLst>
          </p:cNvPr>
          <p:cNvSpPr txBox="1"/>
          <p:nvPr/>
        </p:nvSpPr>
        <p:spPr>
          <a:xfrm>
            <a:off x="8842434" y="1033549"/>
            <a:ext cx="3197087" cy="604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hash(“int”)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11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hash(“search(“)  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hash(“a[],”)  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intsearch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hash(“search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(int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“)  17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[],”)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6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hash(“a[],int”)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13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hash(“v,”)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7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14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v,int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16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hash(“l,”)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0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F8C9892-662C-6B29-5261-27ECB5157744}"/>
              </a:ext>
            </a:extLst>
          </p:cNvPr>
          <p:cNvSpPr txBox="1">
            <a:spLocks/>
          </p:cNvSpPr>
          <p:nvPr/>
        </p:nvSpPr>
        <p:spPr>
          <a:xfrm>
            <a:off x="4811159" y="5999776"/>
            <a:ext cx="10515600" cy="772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Must keep previous frequencies!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69F04-E3D9-C447-258C-50E207B1D497}"/>
              </a:ext>
            </a:extLst>
          </p:cNvPr>
          <p:cNvGrpSpPr/>
          <p:nvPr/>
        </p:nvGrpSpPr>
        <p:grpSpPr>
          <a:xfrm>
            <a:off x="67253" y="685800"/>
            <a:ext cx="805989" cy="5788198"/>
            <a:chOff x="67253" y="685800"/>
            <a:chExt cx="805989" cy="578819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7D1C8C-0DC6-248A-D765-0588D1C3B8DB}"/>
                </a:ext>
              </a:extLst>
            </p:cNvPr>
            <p:cNvGrpSpPr/>
            <p:nvPr/>
          </p:nvGrpSpPr>
          <p:grpSpPr>
            <a:xfrm>
              <a:off x="69574" y="685800"/>
              <a:ext cx="803668" cy="5548104"/>
              <a:chOff x="113053" y="217187"/>
              <a:chExt cx="803668" cy="907135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09F56C2-3E48-323C-FA1F-56BC6A72C413}"/>
                  </a:ext>
                </a:extLst>
              </p:cNvPr>
              <p:cNvGrpSpPr/>
              <p:nvPr/>
            </p:nvGrpSpPr>
            <p:grpSpPr>
              <a:xfrm>
                <a:off x="113053" y="217187"/>
                <a:ext cx="801347" cy="4494427"/>
                <a:chOff x="-15542" y="555180"/>
                <a:chExt cx="1380903" cy="6485452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7360CC5-0182-3B4E-CF3F-C20A72C18EB4}"/>
                    </a:ext>
                  </a:extLst>
                </p:cNvPr>
                <p:cNvGrpSpPr/>
                <p:nvPr/>
              </p:nvGrpSpPr>
              <p:grpSpPr>
                <a:xfrm>
                  <a:off x="169608" y="555180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7AFACE46-1A4A-2943-A2A2-0DAB79C7F588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E055A1E4-E094-98E3-4FA1-F8626A24B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8C0A7F65-6EB0-08B8-C1B3-43302CD95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31B35C32-E12F-736A-39CF-4BF4A8A6D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069CC90-ADC5-96B7-2558-4DB6085C3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EED0C3A6-E413-2C34-975E-660BA2910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CD4BE800-AFDF-1942-2C09-DD85E7068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8350335E-6FC3-C13D-80A8-1BAE49038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CF62DB01-9E69-66D8-AB99-B8ED834BA5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51CEA1AD-1213-0753-62BB-110B988188B3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E3AE033-B665-3BEA-CCA4-DA67EE344B8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4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1835BC0-9049-0AD5-AD19-5A5174E62274}"/>
                    </a:ext>
                  </a:extLst>
                </p:cNvPr>
                <p:cNvGrpSpPr/>
                <p:nvPr/>
              </p:nvGrpSpPr>
              <p:grpSpPr>
                <a:xfrm>
                  <a:off x="169608" y="3504168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1C8B57B4-7AA6-C189-D97B-CFB449E6AF5B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0ED2BA53-FC93-B3BB-E783-377FB2C3C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B4C94180-331E-928A-6EBB-1E0B53EA1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AE45BA9-198A-96F6-1ADD-04438460C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9A919B5C-1605-DD7D-06AB-3F1AEC0B7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E200C96-74AF-EA5E-6971-36D977F11D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3345BCD0-25EC-DBFA-7AA7-B127BE1AE4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C86FB930-38DC-0285-D0A0-ABB73650C2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p:txBody>
                </p:sp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445EB538-1322-0CFF-0045-269F6D72D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48B8C32D-41A0-1850-8360-BE0CC93356F8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9AD0056-7B17-3A72-C50F-3C5DA3C3E8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9</a:t>
                    </a:r>
                  </a:p>
                </p:txBody>
              </p:sp>
            </p:grp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6B44CC5-AE34-BA8F-74D8-7A143D8733B3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9A9603B-3B72-AF8D-5322-CF048D8AE336}"/>
                    </a:ext>
                  </a:extLst>
                </p:cNvPr>
                <p:cNvSpPr txBox="1"/>
                <p:nvPr/>
              </p:nvSpPr>
              <p:spPr>
                <a:xfrm>
                  <a:off x="-15542" y="6485590"/>
                  <a:ext cx="677325" cy="4885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5909D30-C757-CA4D-F998-415BF2865D33}"/>
                  </a:ext>
                </a:extLst>
              </p:cNvPr>
              <p:cNvGrpSpPr/>
              <p:nvPr/>
            </p:nvGrpSpPr>
            <p:grpSpPr>
              <a:xfrm>
                <a:off x="113053" y="4699981"/>
                <a:ext cx="803668" cy="4588559"/>
                <a:chOff x="-19542" y="564927"/>
                <a:chExt cx="1384903" cy="662128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ACBF08A-6670-EC33-F135-F1DB46658EA2}"/>
                    </a:ext>
                  </a:extLst>
                </p:cNvPr>
                <p:cNvGrpSpPr/>
                <p:nvPr/>
              </p:nvGrpSpPr>
              <p:grpSpPr>
                <a:xfrm>
                  <a:off x="-19542" y="564927"/>
                  <a:ext cx="1384903" cy="3185187"/>
                  <a:chOff x="181409" y="2921566"/>
                  <a:chExt cx="1384903" cy="3185187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B42C77F8-F0E6-5D78-78D4-F8FBC59A7C18}"/>
                      </a:ext>
                    </a:extLst>
                  </p:cNvPr>
                  <p:cNvGrpSpPr/>
                  <p:nvPr/>
                </p:nvGrpSpPr>
                <p:grpSpPr>
                  <a:xfrm>
                    <a:off x="181409" y="2921566"/>
                    <a:ext cx="1384903" cy="2607252"/>
                    <a:chOff x="725251" y="842975"/>
                    <a:chExt cx="1384903" cy="2607252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B8F22EBB-FE5A-CD6C-C773-357F0758C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B5EADE10-A698-D565-BE0B-84EB629D1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11CE27FD-2372-C105-37F1-0C295EF5B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FC84FF7A-7BE7-8AF6-D3A8-1A567A63B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DCEF140B-64AC-2351-D030-66394905D8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251" y="876125"/>
                      <a:ext cx="67732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</a:p>
                  </p:txBody>
                </p: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F278D74C-0EA1-5B83-66D1-6157D78D9E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</a:p>
                  </p:txBody>
                </p: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8EE9C73-A620-E854-B1CE-A1963A29CA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4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E57BF6E-B986-4CBC-8E9A-6908B5DBF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7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9FE7331-9069-0341-EFFA-E2E8836B3C3C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DB9D64C8-EDDA-45DF-738B-35661800C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4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6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15</a:t>
                    </a: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A4EB37F2-531F-BF9B-C993-5AB943DAAFDB}"/>
                    </a:ext>
                  </a:extLst>
                </p:cNvPr>
                <p:cNvGrpSpPr/>
                <p:nvPr/>
              </p:nvGrpSpPr>
              <p:grpSpPr>
                <a:xfrm>
                  <a:off x="16413" y="3504168"/>
                  <a:ext cx="1348948" cy="3194935"/>
                  <a:chOff x="217364" y="2911819"/>
                  <a:chExt cx="1348948" cy="3194935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544FF480-7E63-F0FA-B25A-0EE628C9E9BF}"/>
                      </a:ext>
                    </a:extLst>
                  </p:cNvPr>
                  <p:cNvGrpSpPr/>
                  <p:nvPr/>
                </p:nvGrpSpPr>
                <p:grpSpPr>
                  <a:xfrm>
                    <a:off x="217364" y="2911819"/>
                    <a:ext cx="1348948" cy="2616999"/>
                    <a:chOff x="761206" y="833228"/>
                    <a:chExt cx="1348948" cy="2616999"/>
                  </a:xfrm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2ABCB6B-32F5-384E-18DE-9D10B7555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7169D549-07F9-835E-3C88-2136B0FD7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957A607A-3BFB-6682-CDD7-E20C1A906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07831E-EB42-1649-2084-52CED35D9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0245A3E-8795-8E63-EBB8-9BC6FF90E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83322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16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11700CEC-E3B3-4B18-A2DC-EE89F6825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17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651EF9EC-9A2B-1829-4108-0F3AF4485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5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001D71A2-66C8-472D-60B6-3ACEDEBB9E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19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1B78CBFE-2F93-2763-AFFC-D347355B11E9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E333F21-F603-D460-6DB4-78D1058CF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5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6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20</a:t>
                    </a: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CBB7494-25B0-4E22-CC85-54570C58E7CE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4E8D469-A4B8-E258-651F-D5894CC25E85}"/>
                    </a:ext>
                  </a:extLst>
                </p:cNvPr>
                <p:cNvSpPr txBox="1"/>
                <p:nvPr/>
              </p:nvSpPr>
              <p:spPr>
                <a:xfrm>
                  <a:off x="-19542" y="6387444"/>
                  <a:ext cx="677325" cy="798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21</a:t>
                  </a: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154317-3F32-3300-2F6A-66FED7FB5CF7}"/>
                </a:ext>
              </a:extLst>
            </p:cNvPr>
            <p:cNvSpPr/>
            <p:nvPr/>
          </p:nvSpPr>
          <p:spPr>
            <a:xfrm>
              <a:off x="404859" y="6162183"/>
              <a:ext cx="466062" cy="2501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E95C188-1A47-3A46-B688-363DBCF33038}"/>
                </a:ext>
              </a:extLst>
            </p:cNvPr>
            <p:cNvSpPr txBox="1"/>
            <p:nvPr/>
          </p:nvSpPr>
          <p:spPr>
            <a:xfrm>
              <a:off x="67253" y="6135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6AFF0A-B195-7231-120B-E49B1CBD2DD3}"/>
              </a:ext>
            </a:extLst>
          </p:cNvPr>
          <p:cNvGrpSpPr/>
          <p:nvPr/>
        </p:nvGrpSpPr>
        <p:grpSpPr>
          <a:xfrm>
            <a:off x="818780" y="3377792"/>
            <a:ext cx="3113642" cy="423678"/>
            <a:chOff x="1566312" y="3624118"/>
            <a:chExt cx="3113642" cy="42367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59952C5-32EF-C8AB-B3CF-E757983A601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932C214-0A9B-B4CA-DA19-CAD5404D10CE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B0524A-D5AD-8C97-B6EC-B03FFF9073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B0060A-267C-5F66-3389-686B69614390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C913BFF-D6C4-9F5A-3B30-7F117444EF8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01321C-1989-698D-ADEB-E25400EBA269}"/>
              </a:ext>
            </a:extLst>
          </p:cNvPr>
          <p:cNvGrpSpPr/>
          <p:nvPr/>
        </p:nvGrpSpPr>
        <p:grpSpPr>
          <a:xfrm>
            <a:off x="873242" y="4053569"/>
            <a:ext cx="3392144" cy="912615"/>
            <a:chOff x="1287810" y="3135181"/>
            <a:chExt cx="3392144" cy="912615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8DEBCB-5F38-BCA3-139D-AC797A4152B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53551E-0690-8596-0B59-4FDFACBA8D12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69829D2-B93F-4863-9D12-A1CBF930D59C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1287810" y="3135181"/>
              <a:ext cx="534568" cy="672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8016EE2-3F3C-C4A7-03AF-05BA8A68A029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8EF3C18-E0A8-A450-1E6B-0A161BD4D61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A4CB410-4025-D4B2-7620-F1C38B832497}"/>
              </a:ext>
            </a:extLst>
          </p:cNvPr>
          <p:cNvGrpSpPr/>
          <p:nvPr/>
        </p:nvGrpSpPr>
        <p:grpSpPr>
          <a:xfrm>
            <a:off x="790383" y="3792291"/>
            <a:ext cx="3383607" cy="600892"/>
            <a:chOff x="1296347" y="3446904"/>
            <a:chExt cx="3383607" cy="60089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B613F17-A115-9ECB-CD71-3A5E8602CE7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55FEE2-2F60-51A6-1DA0-5C154CB3A2E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F2124D-E8BE-E629-4F2F-48625FC833DF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1296347" y="3446904"/>
              <a:ext cx="526031" cy="360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3246521-6BB1-01A6-077E-24BD916C61B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850B88D-13E8-416C-8131-566188ACE32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87B5D1A-1966-946F-88CE-A2D6220B7CD0}"/>
              </a:ext>
            </a:extLst>
          </p:cNvPr>
          <p:cNvGrpSpPr/>
          <p:nvPr/>
        </p:nvGrpSpPr>
        <p:grpSpPr>
          <a:xfrm>
            <a:off x="4177382" y="3976314"/>
            <a:ext cx="3113642" cy="423678"/>
            <a:chOff x="1566312" y="3624118"/>
            <a:chExt cx="3113642" cy="42367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5953EF3-375D-5AA3-3997-3DB236433CFA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F05BB2E-8960-8650-B155-A92C10D4D36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7D1C13D-D0F5-DFDF-EC56-CA4983F555E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0CA2F2E-4608-A177-AAAA-118B16150BD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5DD70-344C-8F71-F7A3-ABFC47FC127D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B9CB9D-90A1-F307-4CF6-19374068919B}"/>
              </a:ext>
            </a:extLst>
          </p:cNvPr>
          <p:cNvGrpSpPr/>
          <p:nvPr/>
        </p:nvGrpSpPr>
        <p:grpSpPr>
          <a:xfrm>
            <a:off x="873242" y="5054883"/>
            <a:ext cx="3612565" cy="1590972"/>
            <a:chOff x="1067389" y="2456824"/>
            <a:chExt cx="3612565" cy="1590972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9069B31-BE9A-09A7-C3B7-3B649EF4DD0F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9277EE6-6983-C664-3999-3283D234B56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DA6E6CA-1456-8E04-E0B1-51EA64D255C8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1067389" y="2456824"/>
              <a:ext cx="754989" cy="1350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4E46A7-C168-AFA6-9861-8492DA8B3E4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B9E4EB1-C3B6-088E-FB5C-A7E36D76671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A3D890-42D5-6143-048B-10C3BB51009C}"/>
              </a:ext>
            </a:extLst>
          </p:cNvPr>
          <p:cNvGrpSpPr/>
          <p:nvPr/>
        </p:nvGrpSpPr>
        <p:grpSpPr>
          <a:xfrm>
            <a:off x="845837" y="2155198"/>
            <a:ext cx="3113642" cy="423678"/>
            <a:chOff x="1566312" y="3624118"/>
            <a:chExt cx="3113642" cy="42367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903322F-77C0-DFCF-4B54-4CA9BC9E78F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A3BBBC-5A77-3577-3E18-D254464F0F4C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400FC3A-688F-3374-D7D8-EDBB5EB03A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FE91E95-66A1-FD08-6AE6-9C44CC447AB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1CD6C76-2FAD-6C9B-AE94-8AA3A77AB87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26A4D7C-3490-9393-8143-E946FC9CBD84}"/>
              </a:ext>
            </a:extLst>
          </p:cNvPr>
          <p:cNvGrpSpPr/>
          <p:nvPr/>
        </p:nvGrpSpPr>
        <p:grpSpPr>
          <a:xfrm>
            <a:off x="4265386" y="4654175"/>
            <a:ext cx="3113642" cy="423678"/>
            <a:chOff x="1566312" y="3624118"/>
            <a:chExt cx="3113642" cy="423678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9787977-6174-8B40-2F62-2D15E9E596F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904C380-2764-1470-8151-F75603195DA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0A9FB38-3C43-8618-FC86-060B34AF62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64677F0-56DA-1ABA-283C-8AEEE934B5EE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935554-1C5C-9450-E575-F4D5AECFBD34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145BD5F-5D4C-C77C-B7F6-44CA7AF6728B}"/>
              </a:ext>
            </a:extLst>
          </p:cNvPr>
          <p:cNvGrpSpPr/>
          <p:nvPr/>
        </p:nvGrpSpPr>
        <p:grpSpPr>
          <a:xfrm>
            <a:off x="870921" y="2565904"/>
            <a:ext cx="3731092" cy="556878"/>
            <a:chOff x="948862" y="3490918"/>
            <a:chExt cx="3731092" cy="55687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09547A0-FF59-11EA-1780-DC2292592CE4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E7C91FE-FA20-E966-97B0-B82E6004F30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2D2EB81-FF9C-B606-13A5-499AD7A93D8E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948862" y="3490918"/>
              <a:ext cx="873516" cy="316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F5227FE-D44A-71C5-B71C-6B42B49FDCA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69D0A8D-E735-9501-6FCD-A75F2B6F49D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23516C3-6C61-0D3D-1479-C31E2076B304}"/>
              </a:ext>
            </a:extLst>
          </p:cNvPr>
          <p:cNvGrpSpPr/>
          <p:nvPr/>
        </p:nvGrpSpPr>
        <p:grpSpPr>
          <a:xfrm>
            <a:off x="873242" y="4307324"/>
            <a:ext cx="3986483" cy="1274689"/>
            <a:chOff x="693471" y="2773107"/>
            <a:chExt cx="3986483" cy="1274689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81A88C5-1CFA-681D-E149-B479AA7DA4ED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AFE3D4-CDB3-DD49-FC41-B63B0DE886A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6030401D-2682-3DF9-FF2B-3CAD60F3E9CB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693471" y="2773107"/>
              <a:ext cx="1128907" cy="1034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BB599-D9CC-AA0E-D209-186E12A1AD2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5A14A7B-9150-A3B1-33B9-4A049884E6F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ADABDF4-283B-73CD-85C2-ABDE10FBD929}"/>
              </a:ext>
            </a:extLst>
          </p:cNvPr>
          <p:cNvGrpSpPr/>
          <p:nvPr/>
        </p:nvGrpSpPr>
        <p:grpSpPr>
          <a:xfrm>
            <a:off x="873242" y="4802477"/>
            <a:ext cx="3992871" cy="1262150"/>
            <a:chOff x="687083" y="2785646"/>
            <a:chExt cx="3992871" cy="126215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86BE98A-AFB5-58D3-336D-CC136753C0F0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BB31EC8-6708-9AA8-E29D-F45AB884077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E994D07-A0D5-135B-6471-FE75D25B5A8B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687083" y="2785646"/>
              <a:ext cx="1135295" cy="102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39DE631-50D1-2AA8-DB6A-765841F4DBF3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4810A12-32FF-D59B-59D3-1166CE69FC3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BFA26B-24D8-8825-80DD-CFD70E7324B3}"/>
              </a:ext>
            </a:extLst>
          </p:cNvPr>
          <p:cNvGrpSpPr/>
          <p:nvPr/>
        </p:nvGrpSpPr>
        <p:grpSpPr>
          <a:xfrm>
            <a:off x="845837" y="632665"/>
            <a:ext cx="3113642" cy="423678"/>
            <a:chOff x="1566312" y="3624118"/>
            <a:chExt cx="3113642" cy="42367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FDA39E-313A-13E0-36B8-66C6A0E86DD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7685505-CA82-E105-9117-D8FA9088B91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6ED6741-1ACE-31AC-D778-7C18AF38FE9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2366AF8-36B2-1C93-3D96-F0567677F09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5E59452-B8D1-2B5F-22D7-37E3D5CBB33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559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748582"/>
              </p:ext>
            </p:extLst>
          </p:nvPr>
        </p:nvGraphicFramePr>
        <p:xfrm>
          <a:off x="6429525" y="714767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69F04-E3D9-C447-258C-50E207B1D497}"/>
              </a:ext>
            </a:extLst>
          </p:cNvPr>
          <p:cNvGrpSpPr/>
          <p:nvPr/>
        </p:nvGrpSpPr>
        <p:grpSpPr>
          <a:xfrm>
            <a:off x="67253" y="685800"/>
            <a:ext cx="805989" cy="5788198"/>
            <a:chOff x="67253" y="685800"/>
            <a:chExt cx="805989" cy="578819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7D1C8C-0DC6-248A-D765-0588D1C3B8DB}"/>
                </a:ext>
              </a:extLst>
            </p:cNvPr>
            <p:cNvGrpSpPr/>
            <p:nvPr/>
          </p:nvGrpSpPr>
          <p:grpSpPr>
            <a:xfrm>
              <a:off x="69574" y="685800"/>
              <a:ext cx="803668" cy="5548104"/>
              <a:chOff x="113053" y="217187"/>
              <a:chExt cx="803668" cy="907135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09F56C2-3E48-323C-FA1F-56BC6A72C413}"/>
                  </a:ext>
                </a:extLst>
              </p:cNvPr>
              <p:cNvGrpSpPr/>
              <p:nvPr/>
            </p:nvGrpSpPr>
            <p:grpSpPr>
              <a:xfrm>
                <a:off x="113053" y="217187"/>
                <a:ext cx="801347" cy="4494427"/>
                <a:chOff x="-15542" y="555180"/>
                <a:chExt cx="1380903" cy="6485452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7360CC5-0182-3B4E-CF3F-C20A72C18EB4}"/>
                    </a:ext>
                  </a:extLst>
                </p:cNvPr>
                <p:cNvGrpSpPr/>
                <p:nvPr/>
              </p:nvGrpSpPr>
              <p:grpSpPr>
                <a:xfrm>
                  <a:off x="169608" y="555180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7AFACE46-1A4A-2943-A2A2-0DAB79C7F588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E055A1E4-E094-98E3-4FA1-F8626A24B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8C0A7F65-6EB0-08B8-C1B3-43302CD95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31B35C32-E12F-736A-39CF-4BF4A8A6D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069CC90-ADC5-96B7-2558-4DB6085C3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EED0C3A6-E413-2C34-975E-660BA2910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CD4BE800-AFDF-1942-2C09-DD85E7068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8350335E-6FC3-C13D-80A8-1BAE49038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CF62DB01-9E69-66D8-AB99-B8ED834BA5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51CEA1AD-1213-0753-62BB-110B988188B3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E3AE033-B665-3BEA-CCA4-DA67EE344B8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4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1835BC0-9049-0AD5-AD19-5A5174E62274}"/>
                    </a:ext>
                  </a:extLst>
                </p:cNvPr>
                <p:cNvGrpSpPr/>
                <p:nvPr/>
              </p:nvGrpSpPr>
              <p:grpSpPr>
                <a:xfrm>
                  <a:off x="169608" y="3504168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1C8B57B4-7AA6-C189-D97B-CFB449E6AF5B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0ED2BA53-FC93-B3BB-E783-377FB2C3C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B4C94180-331E-928A-6EBB-1E0B53EA1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AE45BA9-198A-96F6-1ADD-04438460C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9A919B5C-1605-DD7D-06AB-3F1AEC0B7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E200C96-74AF-EA5E-6971-36D977F11D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3345BCD0-25EC-DBFA-7AA7-B127BE1AE4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C86FB930-38DC-0285-D0A0-ABB73650C2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p:txBody>
                </p:sp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445EB538-1322-0CFF-0045-269F6D72D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48B8C32D-41A0-1850-8360-BE0CC93356F8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9AD0056-7B17-3A72-C50F-3C5DA3C3E8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9</a:t>
                    </a:r>
                  </a:p>
                </p:txBody>
              </p:sp>
            </p:grp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6B44CC5-AE34-BA8F-74D8-7A143D8733B3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9A9603B-3B72-AF8D-5322-CF048D8AE336}"/>
                    </a:ext>
                  </a:extLst>
                </p:cNvPr>
                <p:cNvSpPr txBox="1"/>
                <p:nvPr/>
              </p:nvSpPr>
              <p:spPr>
                <a:xfrm>
                  <a:off x="-15542" y="6485590"/>
                  <a:ext cx="677325" cy="4885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5909D30-C757-CA4D-F998-415BF2865D33}"/>
                  </a:ext>
                </a:extLst>
              </p:cNvPr>
              <p:cNvGrpSpPr/>
              <p:nvPr/>
            </p:nvGrpSpPr>
            <p:grpSpPr>
              <a:xfrm>
                <a:off x="113053" y="4699981"/>
                <a:ext cx="803668" cy="4588559"/>
                <a:chOff x="-19542" y="564927"/>
                <a:chExt cx="1384903" cy="662128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ACBF08A-6670-EC33-F135-F1DB46658EA2}"/>
                    </a:ext>
                  </a:extLst>
                </p:cNvPr>
                <p:cNvGrpSpPr/>
                <p:nvPr/>
              </p:nvGrpSpPr>
              <p:grpSpPr>
                <a:xfrm>
                  <a:off x="-19542" y="564927"/>
                  <a:ext cx="1384903" cy="3185187"/>
                  <a:chOff x="181409" y="2921566"/>
                  <a:chExt cx="1384903" cy="3185187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B42C77F8-F0E6-5D78-78D4-F8FBC59A7C18}"/>
                      </a:ext>
                    </a:extLst>
                  </p:cNvPr>
                  <p:cNvGrpSpPr/>
                  <p:nvPr/>
                </p:nvGrpSpPr>
                <p:grpSpPr>
                  <a:xfrm>
                    <a:off x="181409" y="2921566"/>
                    <a:ext cx="1384903" cy="2607252"/>
                    <a:chOff x="725251" y="842975"/>
                    <a:chExt cx="1384903" cy="2607252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B8F22EBB-FE5A-CD6C-C773-357F0758C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B5EADE10-A698-D565-BE0B-84EB629D1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11CE27FD-2372-C105-37F1-0C295EF5B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FC84FF7A-7BE7-8AF6-D3A8-1A567A63B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DCEF140B-64AC-2351-D030-66394905D8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251" y="876125"/>
                      <a:ext cx="67732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</a:p>
                  </p:txBody>
                </p: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F278D74C-0EA1-5B83-66D1-6157D78D9E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</a:p>
                  </p:txBody>
                </p: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8EE9C73-A620-E854-B1CE-A1963A29CA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4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</a:t>
                      </a:r>
                    </a:p>
                  </p:txBody>
                </p: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E57BF6E-B986-4CBC-8E9A-6908B5DBF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7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</a:t>
                      </a:r>
                    </a:p>
                  </p:txBody>
                </p:sp>
              </p:grp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9FE7331-9069-0341-EFFA-E2E8836B3C3C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DB9D64C8-EDDA-45DF-738B-35661800C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4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15</a:t>
                    </a:r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A4EB37F2-531F-BF9B-C993-5AB943DAAFDB}"/>
                    </a:ext>
                  </a:extLst>
                </p:cNvPr>
                <p:cNvGrpSpPr/>
                <p:nvPr/>
              </p:nvGrpSpPr>
              <p:grpSpPr>
                <a:xfrm>
                  <a:off x="16413" y="3504168"/>
                  <a:ext cx="1348948" cy="3194935"/>
                  <a:chOff x="217364" y="2911819"/>
                  <a:chExt cx="1348948" cy="3194935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544FF480-7E63-F0FA-B25A-0EE628C9E9BF}"/>
                      </a:ext>
                    </a:extLst>
                  </p:cNvPr>
                  <p:cNvGrpSpPr/>
                  <p:nvPr/>
                </p:nvGrpSpPr>
                <p:grpSpPr>
                  <a:xfrm>
                    <a:off x="217364" y="2911819"/>
                    <a:ext cx="1348948" cy="2616999"/>
                    <a:chOff x="761206" y="833228"/>
                    <a:chExt cx="1348948" cy="2616999"/>
                  </a:xfrm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2ABCB6B-32F5-384E-18DE-9D10B7555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7169D549-07F9-835E-3C88-2136B0FD7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957A607A-3BFB-6682-CDD7-E20C1A906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07831E-EB42-1649-2084-52CED35D9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0245A3E-8795-8E63-EBB8-9BC6FF90E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83322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11700CEC-E3B3-4B18-A2DC-EE89F6825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</a:t>
                      </a: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651EF9EC-9A2B-1829-4108-0F3AF4485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5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001D71A2-66C8-472D-60B6-3ACEDEBB9E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</a:t>
                      </a:r>
                    </a:p>
                  </p:txBody>
                </p:sp>
              </p:grp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1B78CBFE-2F93-2763-AFFC-D347355B11E9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E333F21-F603-D460-6DB4-78D1058CF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5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20</a:t>
                    </a:r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CBB7494-25B0-4E22-CC85-54570C58E7CE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4E8D469-A4B8-E258-651F-D5894CC25E85}"/>
                    </a:ext>
                  </a:extLst>
                </p:cNvPr>
                <p:cNvSpPr txBox="1"/>
                <p:nvPr/>
              </p:nvSpPr>
              <p:spPr>
                <a:xfrm>
                  <a:off x="-19542" y="6387444"/>
                  <a:ext cx="677325" cy="798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21</a:t>
                  </a: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154317-3F32-3300-2F6A-66FED7FB5CF7}"/>
                </a:ext>
              </a:extLst>
            </p:cNvPr>
            <p:cNvSpPr/>
            <p:nvPr/>
          </p:nvSpPr>
          <p:spPr>
            <a:xfrm>
              <a:off x="404859" y="6162183"/>
              <a:ext cx="466062" cy="2501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E95C188-1A47-3A46-B688-363DBCF33038}"/>
                </a:ext>
              </a:extLst>
            </p:cNvPr>
            <p:cNvSpPr txBox="1"/>
            <p:nvPr/>
          </p:nvSpPr>
          <p:spPr>
            <a:xfrm>
              <a:off x="67253" y="6135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6AFF0A-B195-7231-120B-E49B1CBD2DD3}"/>
              </a:ext>
            </a:extLst>
          </p:cNvPr>
          <p:cNvGrpSpPr/>
          <p:nvPr/>
        </p:nvGrpSpPr>
        <p:grpSpPr>
          <a:xfrm>
            <a:off x="818780" y="3377792"/>
            <a:ext cx="3113642" cy="423678"/>
            <a:chOff x="1566312" y="3624118"/>
            <a:chExt cx="3113642" cy="42367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59952C5-32EF-C8AB-B3CF-E757983A601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932C214-0A9B-B4CA-DA19-CAD5404D10CE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B0524A-D5AD-8C97-B6EC-B03FFF9073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B0060A-267C-5F66-3389-686B69614390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C913BFF-D6C4-9F5A-3B30-7F117444EF8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01321C-1989-698D-ADEB-E25400EBA269}"/>
              </a:ext>
            </a:extLst>
          </p:cNvPr>
          <p:cNvGrpSpPr/>
          <p:nvPr/>
        </p:nvGrpSpPr>
        <p:grpSpPr>
          <a:xfrm>
            <a:off x="873242" y="4053569"/>
            <a:ext cx="3392144" cy="912615"/>
            <a:chOff x="1287810" y="3135181"/>
            <a:chExt cx="3392144" cy="912615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8DEBCB-5F38-BCA3-139D-AC797A4152B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53551E-0690-8596-0B59-4FDFACBA8D12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69829D2-B93F-4863-9D12-A1CBF930D59C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1287810" y="3135181"/>
              <a:ext cx="534568" cy="672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8016EE2-3F3C-C4A7-03AF-05BA8A68A029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8EF3C18-E0A8-A450-1E6B-0A161BD4D61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A4CB410-4025-D4B2-7620-F1C38B832497}"/>
              </a:ext>
            </a:extLst>
          </p:cNvPr>
          <p:cNvGrpSpPr/>
          <p:nvPr/>
        </p:nvGrpSpPr>
        <p:grpSpPr>
          <a:xfrm>
            <a:off x="790383" y="3792291"/>
            <a:ext cx="3383607" cy="600892"/>
            <a:chOff x="1296347" y="3446904"/>
            <a:chExt cx="3383607" cy="60089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B613F17-A115-9ECB-CD71-3A5E8602CE7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55FEE2-2F60-51A6-1DA0-5C154CB3A2E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F2124D-E8BE-E629-4F2F-48625FC833DF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1296347" y="3446904"/>
              <a:ext cx="526031" cy="360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3246521-6BB1-01A6-077E-24BD916C61B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850B88D-13E8-416C-8131-566188ACE32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87B5D1A-1966-946F-88CE-A2D6220B7CD0}"/>
              </a:ext>
            </a:extLst>
          </p:cNvPr>
          <p:cNvGrpSpPr/>
          <p:nvPr/>
        </p:nvGrpSpPr>
        <p:grpSpPr>
          <a:xfrm>
            <a:off x="4177382" y="3976314"/>
            <a:ext cx="3113642" cy="423678"/>
            <a:chOff x="1566312" y="3624118"/>
            <a:chExt cx="3113642" cy="42367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5953EF3-375D-5AA3-3997-3DB236433CFA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F05BB2E-8960-8650-B155-A92C10D4D36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7D1C13D-D0F5-DFDF-EC56-CA4983F555E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0CA2F2E-4608-A177-AAAA-118B16150BD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5DD70-344C-8F71-F7A3-ABFC47FC127D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B9CB9D-90A1-F307-4CF6-19374068919B}"/>
              </a:ext>
            </a:extLst>
          </p:cNvPr>
          <p:cNvGrpSpPr/>
          <p:nvPr/>
        </p:nvGrpSpPr>
        <p:grpSpPr>
          <a:xfrm>
            <a:off x="873242" y="5054883"/>
            <a:ext cx="3612565" cy="1590972"/>
            <a:chOff x="1067389" y="2456824"/>
            <a:chExt cx="3612565" cy="1590972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9069B31-BE9A-09A7-C3B7-3B649EF4DD0F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9277EE6-6983-C664-3999-3283D234B56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DA6E6CA-1456-8E04-E0B1-51EA64D255C8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1067389" y="2456824"/>
              <a:ext cx="754989" cy="1350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4E46A7-C168-AFA6-9861-8492DA8B3E4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B9E4EB1-C3B6-088E-FB5C-A7E36D76671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A3D890-42D5-6143-048B-10C3BB51009C}"/>
              </a:ext>
            </a:extLst>
          </p:cNvPr>
          <p:cNvGrpSpPr/>
          <p:nvPr/>
        </p:nvGrpSpPr>
        <p:grpSpPr>
          <a:xfrm>
            <a:off x="845837" y="2155198"/>
            <a:ext cx="3113642" cy="423678"/>
            <a:chOff x="1566312" y="3624118"/>
            <a:chExt cx="3113642" cy="42367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903322F-77C0-DFCF-4B54-4CA9BC9E78F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A3BBBC-5A77-3577-3E18-D254464F0F4C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400FC3A-688F-3374-D7D8-EDBB5EB03A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FE91E95-66A1-FD08-6AE6-9C44CC447AB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1CD6C76-2FAD-6C9B-AE94-8AA3A77AB87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26A4D7C-3490-9393-8143-E946FC9CBD84}"/>
              </a:ext>
            </a:extLst>
          </p:cNvPr>
          <p:cNvGrpSpPr/>
          <p:nvPr/>
        </p:nvGrpSpPr>
        <p:grpSpPr>
          <a:xfrm>
            <a:off x="4265386" y="4654175"/>
            <a:ext cx="3113642" cy="423678"/>
            <a:chOff x="1566312" y="3624118"/>
            <a:chExt cx="3113642" cy="423678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9787977-6174-8B40-2F62-2D15E9E596F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904C380-2764-1470-8151-F75603195DA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0A9FB38-3C43-8618-FC86-060B34AF62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64677F0-56DA-1ABA-283C-8AEEE934B5EE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935554-1C5C-9450-E575-F4D5AECFBD34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145BD5F-5D4C-C77C-B7F6-44CA7AF6728B}"/>
              </a:ext>
            </a:extLst>
          </p:cNvPr>
          <p:cNvGrpSpPr/>
          <p:nvPr/>
        </p:nvGrpSpPr>
        <p:grpSpPr>
          <a:xfrm>
            <a:off x="870921" y="2565904"/>
            <a:ext cx="3731092" cy="556878"/>
            <a:chOff x="948862" y="3490918"/>
            <a:chExt cx="3731092" cy="55687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09547A0-FF59-11EA-1780-DC2292592CE4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E7C91FE-FA20-E966-97B0-B82E6004F30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l,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2D2EB81-FF9C-B606-13A5-499AD7A93D8E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948862" y="3490918"/>
              <a:ext cx="873516" cy="316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F5227FE-D44A-71C5-B71C-6B42B49FDCA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69D0A8D-E735-9501-6FCD-A75F2B6F49D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23516C3-6C61-0D3D-1479-C31E2076B304}"/>
              </a:ext>
            </a:extLst>
          </p:cNvPr>
          <p:cNvGrpSpPr/>
          <p:nvPr/>
        </p:nvGrpSpPr>
        <p:grpSpPr>
          <a:xfrm>
            <a:off x="873242" y="4307324"/>
            <a:ext cx="3986483" cy="1274689"/>
            <a:chOff x="693471" y="2773107"/>
            <a:chExt cx="3986483" cy="1274689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81A88C5-1CFA-681D-E149-B479AA7DA4ED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AFE3D4-CDB3-DD49-FC41-B63B0DE886A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6030401D-2682-3DF9-FF2B-3CAD60F3E9CB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693471" y="2773107"/>
              <a:ext cx="1128907" cy="1034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BB599-D9CC-AA0E-D209-186E12A1AD2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5A14A7B-9150-A3B1-33B9-4A049884E6F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ADABDF4-283B-73CD-85C2-ABDE10FBD929}"/>
              </a:ext>
            </a:extLst>
          </p:cNvPr>
          <p:cNvGrpSpPr/>
          <p:nvPr/>
        </p:nvGrpSpPr>
        <p:grpSpPr>
          <a:xfrm>
            <a:off x="873242" y="4802477"/>
            <a:ext cx="3992871" cy="1262150"/>
            <a:chOff x="687083" y="2785646"/>
            <a:chExt cx="3992871" cy="126215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86BE98A-AFB5-58D3-336D-CC136753C0F0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BB31EC8-6708-9AA8-E29D-F45AB884077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E994D07-A0D5-135B-6471-FE75D25B5A8B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687083" y="2785646"/>
              <a:ext cx="1135295" cy="102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39DE631-50D1-2AA8-DB6A-765841F4DBF3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4810A12-32FF-D59B-59D3-1166CE69FC3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BFA26B-24D8-8825-80DD-CFD70E7324B3}"/>
              </a:ext>
            </a:extLst>
          </p:cNvPr>
          <p:cNvGrpSpPr/>
          <p:nvPr/>
        </p:nvGrpSpPr>
        <p:grpSpPr>
          <a:xfrm>
            <a:off x="845837" y="632665"/>
            <a:ext cx="3113642" cy="423678"/>
            <a:chOff x="1566312" y="3624118"/>
            <a:chExt cx="3113642" cy="42367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FDA39E-313A-13E0-36B8-66C6A0E86DD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7685505-CA82-E105-9117-D8FA9088B91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6ED6741-1ACE-31AC-D778-7C18AF38FE9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2366AF8-36B2-1C93-3D96-F0567677F09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5E59452-B8D1-2B5F-22D7-37E3D5CBB33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2B45CA-B15B-3B15-E1E6-84D5A2E0F83A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hash(“int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l,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C2A8-2298-020C-FF5E-5ABC96C9AB68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int a[],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v,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 r)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ED8B20-92F4-272B-2D39-341A9E7B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613" y="1166633"/>
            <a:ext cx="10515600" cy="772422"/>
          </a:xfrm>
        </p:spPr>
        <p:txBody>
          <a:bodyPr/>
          <a:lstStyle/>
          <a:p>
            <a:r>
              <a:rPr lang="en-US" dirty="0"/>
              <a:t>put(“int”, “l,”)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491609-A4D3-068C-2F01-FD13871FDDCE}"/>
              </a:ext>
            </a:extLst>
          </p:cNvPr>
          <p:cNvGrpSpPr/>
          <p:nvPr/>
        </p:nvGrpSpPr>
        <p:grpSpPr>
          <a:xfrm>
            <a:off x="4602013" y="2818592"/>
            <a:ext cx="4238946" cy="423678"/>
            <a:chOff x="441008" y="3624118"/>
            <a:chExt cx="4238946" cy="423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A8D361-94E2-803E-89CF-E1361FA1873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8B3A68-C826-7D98-CDD2-B873FD39625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66B519-E5BA-E0DC-57CE-7CC5C9861149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>
              <a:off x="441008" y="3719874"/>
              <a:ext cx="1381370" cy="8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4BA7DE-EFEF-C85F-ACAD-CB0A3A55B31D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06DCE7-8379-912C-3E65-90E4FA273EC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617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9525" y="714767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69F04-E3D9-C447-258C-50E207B1D497}"/>
              </a:ext>
            </a:extLst>
          </p:cNvPr>
          <p:cNvGrpSpPr/>
          <p:nvPr/>
        </p:nvGrpSpPr>
        <p:grpSpPr>
          <a:xfrm>
            <a:off x="67253" y="685800"/>
            <a:ext cx="805989" cy="5788198"/>
            <a:chOff x="67253" y="685800"/>
            <a:chExt cx="805989" cy="578819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7D1C8C-0DC6-248A-D765-0588D1C3B8DB}"/>
                </a:ext>
              </a:extLst>
            </p:cNvPr>
            <p:cNvGrpSpPr/>
            <p:nvPr/>
          </p:nvGrpSpPr>
          <p:grpSpPr>
            <a:xfrm>
              <a:off x="69574" y="685800"/>
              <a:ext cx="803668" cy="5548104"/>
              <a:chOff x="113053" y="217187"/>
              <a:chExt cx="803668" cy="907135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09F56C2-3E48-323C-FA1F-56BC6A72C413}"/>
                  </a:ext>
                </a:extLst>
              </p:cNvPr>
              <p:cNvGrpSpPr/>
              <p:nvPr/>
            </p:nvGrpSpPr>
            <p:grpSpPr>
              <a:xfrm>
                <a:off x="113053" y="217187"/>
                <a:ext cx="801347" cy="4494427"/>
                <a:chOff x="-15542" y="555180"/>
                <a:chExt cx="1380903" cy="6485452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7360CC5-0182-3B4E-CF3F-C20A72C18EB4}"/>
                    </a:ext>
                  </a:extLst>
                </p:cNvPr>
                <p:cNvGrpSpPr/>
                <p:nvPr/>
              </p:nvGrpSpPr>
              <p:grpSpPr>
                <a:xfrm>
                  <a:off x="169608" y="555180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7AFACE46-1A4A-2943-A2A2-0DAB79C7F588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E055A1E4-E094-98E3-4FA1-F8626A24B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8C0A7F65-6EB0-08B8-C1B3-43302CD95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31B35C32-E12F-736A-39CF-4BF4A8A6D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069CC90-ADC5-96B7-2558-4DB6085C3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EED0C3A6-E413-2C34-975E-660BA2910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CD4BE800-AFDF-1942-2C09-DD85E7068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8350335E-6FC3-C13D-80A8-1BAE49038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CF62DB01-9E69-66D8-AB99-B8ED834BA5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51CEA1AD-1213-0753-62BB-110B988188B3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E3AE033-B665-3BEA-CCA4-DA67EE344B8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4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1835BC0-9049-0AD5-AD19-5A5174E62274}"/>
                    </a:ext>
                  </a:extLst>
                </p:cNvPr>
                <p:cNvGrpSpPr/>
                <p:nvPr/>
              </p:nvGrpSpPr>
              <p:grpSpPr>
                <a:xfrm>
                  <a:off x="169608" y="3504168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1C8B57B4-7AA6-C189-D97B-CFB449E6AF5B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0ED2BA53-FC93-B3BB-E783-377FB2C3C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B4C94180-331E-928A-6EBB-1E0B53EA1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AE45BA9-198A-96F6-1ADD-04438460C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9A919B5C-1605-DD7D-06AB-3F1AEC0B7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E200C96-74AF-EA5E-6971-36D977F11D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3345BCD0-25EC-DBFA-7AA7-B127BE1AE4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C86FB930-38DC-0285-D0A0-ABB73650C2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p:txBody>
                </p:sp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445EB538-1322-0CFF-0045-269F6D72D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48B8C32D-41A0-1850-8360-BE0CC93356F8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9AD0056-7B17-3A72-C50F-3C5DA3C3E8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9</a:t>
                    </a:r>
                  </a:p>
                </p:txBody>
              </p:sp>
            </p:grp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6B44CC5-AE34-BA8F-74D8-7A143D8733B3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9A9603B-3B72-AF8D-5322-CF048D8AE336}"/>
                    </a:ext>
                  </a:extLst>
                </p:cNvPr>
                <p:cNvSpPr txBox="1"/>
                <p:nvPr/>
              </p:nvSpPr>
              <p:spPr>
                <a:xfrm>
                  <a:off x="-15542" y="6485590"/>
                  <a:ext cx="677325" cy="4885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5909D30-C757-CA4D-F998-415BF2865D33}"/>
                  </a:ext>
                </a:extLst>
              </p:cNvPr>
              <p:cNvGrpSpPr/>
              <p:nvPr/>
            </p:nvGrpSpPr>
            <p:grpSpPr>
              <a:xfrm>
                <a:off x="113053" y="4699981"/>
                <a:ext cx="803668" cy="4588559"/>
                <a:chOff x="-19542" y="564927"/>
                <a:chExt cx="1384903" cy="662128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ACBF08A-6670-EC33-F135-F1DB46658EA2}"/>
                    </a:ext>
                  </a:extLst>
                </p:cNvPr>
                <p:cNvGrpSpPr/>
                <p:nvPr/>
              </p:nvGrpSpPr>
              <p:grpSpPr>
                <a:xfrm>
                  <a:off x="-19542" y="564927"/>
                  <a:ext cx="1384903" cy="3185187"/>
                  <a:chOff x="181409" y="2921566"/>
                  <a:chExt cx="1384903" cy="3185187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B42C77F8-F0E6-5D78-78D4-F8FBC59A7C18}"/>
                      </a:ext>
                    </a:extLst>
                  </p:cNvPr>
                  <p:cNvGrpSpPr/>
                  <p:nvPr/>
                </p:nvGrpSpPr>
                <p:grpSpPr>
                  <a:xfrm>
                    <a:off x="181409" y="2921566"/>
                    <a:ext cx="1384903" cy="2607252"/>
                    <a:chOff x="725251" y="842975"/>
                    <a:chExt cx="1384903" cy="2607252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B8F22EBB-FE5A-CD6C-C773-357F0758C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B5EADE10-A698-D565-BE0B-84EB629D1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11CE27FD-2372-C105-37F1-0C295EF5B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FC84FF7A-7BE7-8AF6-D3A8-1A567A63B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DCEF140B-64AC-2351-D030-66394905D8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251" y="876125"/>
                      <a:ext cx="67732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</a:p>
                  </p:txBody>
                </p: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F278D74C-0EA1-5B83-66D1-6157D78D9E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</a:p>
                  </p:txBody>
                </p: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8EE9C73-A620-E854-B1CE-A1963A29CA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4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</a:t>
                      </a:r>
                    </a:p>
                  </p:txBody>
                </p: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E57BF6E-B986-4CBC-8E9A-6908B5DBF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7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</a:t>
                      </a:r>
                    </a:p>
                  </p:txBody>
                </p:sp>
              </p:grp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9FE7331-9069-0341-EFFA-E2E8836B3C3C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DB9D64C8-EDDA-45DF-738B-35661800C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4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15</a:t>
                    </a:r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A4EB37F2-531F-BF9B-C993-5AB943DAAFDB}"/>
                    </a:ext>
                  </a:extLst>
                </p:cNvPr>
                <p:cNvGrpSpPr/>
                <p:nvPr/>
              </p:nvGrpSpPr>
              <p:grpSpPr>
                <a:xfrm>
                  <a:off x="16413" y="3504168"/>
                  <a:ext cx="1348948" cy="3194935"/>
                  <a:chOff x="217364" y="2911819"/>
                  <a:chExt cx="1348948" cy="3194935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544FF480-7E63-F0FA-B25A-0EE628C9E9BF}"/>
                      </a:ext>
                    </a:extLst>
                  </p:cNvPr>
                  <p:cNvGrpSpPr/>
                  <p:nvPr/>
                </p:nvGrpSpPr>
                <p:grpSpPr>
                  <a:xfrm>
                    <a:off x="217364" y="2911819"/>
                    <a:ext cx="1348948" cy="2616999"/>
                    <a:chOff x="761206" y="833228"/>
                    <a:chExt cx="1348948" cy="2616999"/>
                  </a:xfrm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2ABCB6B-32F5-384E-18DE-9D10B7555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7169D549-07F9-835E-3C88-2136B0FD7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957A607A-3BFB-6682-CDD7-E20C1A906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07831E-EB42-1649-2084-52CED35D9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0245A3E-8795-8E63-EBB8-9BC6FF90E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83322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11700CEC-E3B3-4B18-A2DC-EE89F6825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</a:t>
                      </a: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651EF9EC-9A2B-1829-4108-0F3AF4485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5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001D71A2-66C8-472D-60B6-3ACEDEBB9E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</a:t>
                      </a:r>
                    </a:p>
                  </p:txBody>
                </p:sp>
              </p:grp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1B78CBFE-2F93-2763-AFFC-D347355B11E9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E333F21-F603-D460-6DB4-78D1058CF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5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20</a:t>
                    </a:r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CBB7494-25B0-4E22-CC85-54570C58E7CE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4E8D469-A4B8-E258-651F-D5894CC25E85}"/>
                    </a:ext>
                  </a:extLst>
                </p:cNvPr>
                <p:cNvSpPr txBox="1"/>
                <p:nvPr/>
              </p:nvSpPr>
              <p:spPr>
                <a:xfrm>
                  <a:off x="-19542" y="6387444"/>
                  <a:ext cx="677325" cy="798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21</a:t>
                  </a: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154317-3F32-3300-2F6A-66FED7FB5CF7}"/>
                </a:ext>
              </a:extLst>
            </p:cNvPr>
            <p:cNvSpPr/>
            <p:nvPr/>
          </p:nvSpPr>
          <p:spPr>
            <a:xfrm>
              <a:off x="404859" y="6162183"/>
              <a:ext cx="466062" cy="2501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E95C188-1A47-3A46-B688-363DBCF33038}"/>
                </a:ext>
              </a:extLst>
            </p:cNvPr>
            <p:cNvSpPr txBox="1"/>
            <p:nvPr/>
          </p:nvSpPr>
          <p:spPr>
            <a:xfrm>
              <a:off x="67253" y="6135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6AFF0A-B195-7231-120B-E49B1CBD2DD3}"/>
              </a:ext>
            </a:extLst>
          </p:cNvPr>
          <p:cNvGrpSpPr/>
          <p:nvPr/>
        </p:nvGrpSpPr>
        <p:grpSpPr>
          <a:xfrm>
            <a:off x="818780" y="3377792"/>
            <a:ext cx="3113642" cy="423678"/>
            <a:chOff x="1566312" y="3624118"/>
            <a:chExt cx="3113642" cy="42367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59952C5-32EF-C8AB-B3CF-E757983A601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932C214-0A9B-B4CA-DA19-CAD5404D10CE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B0524A-D5AD-8C97-B6EC-B03FFF9073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B0060A-267C-5F66-3389-686B69614390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Calibri" panose="020F0502020204030204"/>
                </a:rPr>
                <a:t>5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C913BFF-D6C4-9F5A-3B30-7F117444EF8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01321C-1989-698D-ADEB-E25400EBA269}"/>
              </a:ext>
            </a:extLst>
          </p:cNvPr>
          <p:cNvGrpSpPr/>
          <p:nvPr/>
        </p:nvGrpSpPr>
        <p:grpSpPr>
          <a:xfrm>
            <a:off x="873242" y="4053569"/>
            <a:ext cx="3392144" cy="912615"/>
            <a:chOff x="1287810" y="3135181"/>
            <a:chExt cx="3392144" cy="912615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8DEBCB-5F38-BCA3-139D-AC797A4152B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53551E-0690-8596-0B59-4FDFACBA8D12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69829D2-B93F-4863-9D12-A1CBF930D59C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1287810" y="3135181"/>
              <a:ext cx="534568" cy="672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8016EE2-3F3C-C4A7-03AF-05BA8A68A029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8EF3C18-E0A8-A450-1E6B-0A161BD4D61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A4CB410-4025-D4B2-7620-F1C38B832497}"/>
              </a:ext>
            </a:extLst>
          </p:cNvPr>
          <p:cNvGrpSpPr/>
          <p:nvPr/>
        </p:nvGrpSpPr>
        <p:grpSpPr>
          <a:xfrm>
            <a:off x="790383" y="3792291"/>
            <a:ext cx="3383607" cy="600892"/>
            <a:chOff x="1296347" y="3446904"/>
            <a:chExt cx="3383607" cy="60089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B613F17-A115-9ECB-CD71-3A5E8602CE7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55FEE2-2F60-51A6-1DA0-5C154CB3A2E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F2124D-E8BE-E629-4F2F-48625FC833DF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1296347" y="3446904"/>
              <a:ext cx="526031" cy="360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3246521-6BB1-01A6-077E-24BD916C61B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850B88D-13E8-416C-8131-566188ACE32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87B5D1A-1966-946F-88CE-A2D6220B7CD0}"/>
              </a:ext>
            </a:extLst>
          </p:cNvPr>
          <p:cNvGrpSpPr/>
          <p:nvPr/>
        </p:nvGrpSpPr>
        <p:grpSpPr>
          <a:xfrm>
            <a:off x="4177382" y="3976314"/>
            <a:ext cx="3113642" cy="423678"/>
            <a:chOff x="1566312" y="3624118"/>
            <a:chExt cx="3113642" cy="42367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5953EF3-375D-5AA3-3997-3DB236433CFA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F05BB2E-8960-8650-B155-A92C10D4D36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7D1C13D-D0F5-DFDF-EC56-CA4983F555E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0CA2F2E-4608-A177-AAAA-118B16150BD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5DD70-344C-8F71-F7A3-ABFC47FC127D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B9CB9D-90A1-F307-4CF6-19374068919B}"/>
              </a:ext>
            </a:extLst>
          </p:cNvPr>
          <p:cNvGrpSpPr/>
          <p:nvPr/>
        </p:nvGrpSpPr>
        <p:grpSpPr>
          <a:xfrm>
            <a:off x="873242" y="5054883"/>
            <a:ext cx="3612565" cy="1590972"/>
            <a:chOff x="1067389" y="2456824"/>
            <a:chExt cx="3612565" cy="1590972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9069B31-BE9A-09A7-C3B7-3B649EF4DD0F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9277EE6-6983-C664-3999-3283D234B56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DA6E6CA-1456-8E04-E0B1-51EA64D255C8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1067389" y="2456824"/>
              <a:ext cx="754989" cy="1350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4E46A7-C168-AFA6-9861-8492DA8B3E4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B9E4EB1-C3B6-088E-FB5C-A7E36D76671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A3D890-42D5-6143-048B-10C3BB51009C}"/>
              </a:ext>
            </a:extLst>
          </p:cNvPr>
          <p:cNvGrpSpPr/>
          <p:nvPr/>
        </p:nvGrpSpPr>
        <p:grpSpPr>
          <a:xfrm>
            <a:off x="845837" y="2155198"/>
            <a:ext cx="3113642" cy="423678"/>
            <a:chOff x="1566312" y="3624118"/>
            <a:chExt cx="3113642" cy="42367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903322F-77C0-DFCF-4B54-4CA9BC9E78F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A3BBBC-5A77-3577-3E18-D254464F0F4C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400FC3A-688F-3374-D7D8-EDBB5EB03A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FE91E95-66A1-FD08-6AE6-9C44CC447AB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1CD6C76-2FAD-6C9B-AE94-8AA3A77AB87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26A4D7C-3490-9393-8143-E946FC9CBD84}"/>
              </a:ext>
            </a:extLst>
          </p:cNvPr>
          <p:cNvGrpSpPr/>
          <p:nvPr/>
        </p:nvGrpSpPr>
        <p:grpSpPr>
          <a:xfrm>
            <a:off x="4265386" y="4654175"/>
            <a:ext cx="3113642" cy="423678"/>
            <a:chOff x="1566312" y="3624118"/>
            <a:chExt cx="3113642" cy="423678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9787977-6174-8B40-2F62-2D15E9E596F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904C380-2764-1470-8151-F75603195DA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0A9FB38-3C43-8618-FC86-060B34AF62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64677F0-56DA-1ABA-283C-8AEEE934B5EE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935554-1C5C-9450-E575-F4D5AECFBD34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145BD5F-5D4C-C77C-B7F6-44CA7AF6728B}"/>
              </a:ext>
            </a:extLst>
          </p:cNvPr>
          <p:cNvGrpSpPr/>
          <p:nvPr/>
        </p:nvGrpSpPr>
        <p:grpSpPr>
          <a:xfrm>
            <a:off x="870921" y="2565904"/>
            <a:ext cx="3731092" cy="556878"/>
            <a:chOff x="948862" y="3490918"/>
            <a:chExt cx="3731092" cy="55687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09547A0-FF59-11EA-1780-DC2292592CE4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E7C91FE-FA20-E966-97B0-B82E6004F30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2D2EB81-FF9C-B606-13A5-499AD7A93D8E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948862" y="3490918"/>
              <a:ext cx="873516" cy="316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F5227FE-D44A-71C5-B71C-6B42B49FDCA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69D0A8D-E735-9501-6FCD-A75F2B6F49D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23516C3-6C61-0D3D-1479-C31E2076B304}"/>
              </a:ext>
            </a:extLst>
          </p:cNvPr>
          <p:cNvGrpSpPr/>
          <p:nvPr/>
        </p:nvGrpSpPr>
        <p:grpSpPr>
          <a:xfrm>
            <a:off x="873242" y="4307324"/>
            <a:ext cx="3986483" cy="1274689"/>
            <a:chOff x="693471" y="2773107"/>
            <a:chExt cx="3986483" cy="1274689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81A88C5-1CFA-681D-E149-B479AA7DA4ED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AFE3D4-CDB3-DD49-FC41-B63B0DE886A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6030401D-2682-3DF9-FF2B-3CAD60F3E9CB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693471" y="2773107"/>
              <a:ext cx="1128907" cy="1034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BB599-D9CC-AA0E-D209-186E12A1AD2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5A14A7B-9150-A3B1-33B9-4A049884E6F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ADABDF4-283B-73CD-85C2-ABDE10FBD929}"/>
              </a:ext>
            </a:extLst>
          </p:cNvPr>
          <p:cNvGrpSpPr/>
          <p:nvPr/>
        </p:nvGrpSpPr>
        <p:grpSpPr>
          <a:xfrm>
            <a:off x="873242" y="4802477"/>
            <a:ext cx="3992871" cy="1262150"/>
            <a:chOff x="687083" y="2785646"/>
            <a:chExt cx="3992871" cy="126215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86BE98A-AFB5-58D3-336D-CC136753C0F0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BB31EC8-6708-9AA8-E29D-F45AB884077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E994D07-A0D5-135B-6471-FE75D25B5A8B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687083" y="2785646"/>
              <a:ext cx="1135295" cy="102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39DE631-50D1-2AA8-DB6A-765841F4DBF3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4810A12-32FF-D59B-59D3-1166CE69FC3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BFA26B-24D8-8825-80DD-CFD70E7324B3}"/>
              </a:ext>
            </a:extLst>
          </p:cNvPr>
          <p:cNvGrpSpPr/>
          <p:nvPr/>
        </p:nvGrpSpPr>
        <p:grpSpPr>
          <a:xfrm>
            <a:off x="845837" y="632665"/>
            <a:ext cx="3113642" cy="423678"/>
            <a:chOff x="1566312" y="3624118"/>
            <a:chExt cx="3113642" cy="42367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FDA39E-313A-13E0-36B8-66C6A0E86DD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7685505-CA82-E105-9117-D8FA9088B91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6ED6741-1ACE-31AC-D778-7C18AF38FE9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2366AF8-36B2-1C93-3D96-F0567677F09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5E59452-B8D1-2B5F-22D7-37E3D5CBB33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2B45CA-B15B-3B15-E1E6-84D5A2E0F83A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hash(“int”)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C2A8-2298-020C-FF5E-5ABC96C9AB68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int a[], int v,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l,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ED8B20-92F4-272B-2D39-341A9E7B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613" y="1166633"/>
            <a:ext cx="10515600" cy="772422"/>
          </a:xfrm>
        </p:spPr>
        <p:txBody>
          <a:bodyPr/>
          <a:lstStyle/>
          <a:p>
            <a:r>
              <a:rPr lang="en-US" dirty="0"/>
              <a:t>put(“int”)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491609-A4D3-068C-2F01-FD13871FDDCE}"/>
              </a:ext>
            </a:extLst>
          </p:cNvPr>
          <p:cNvGrpSpPr/>
          <p:nvPr/>
        </p:nvGrpSpPr>
        <p:grpSpPr>
          <a:xfrm>
            <a:off x="4602013" y="2818592"/>
            <a:ext cx="4238946" cy="423678"/>
            <a:chOff x="441008" y="3624118"/>
            <a:chExt cx="4238946" cy="423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A8D361-94E2-803E-89CF-E1361FA1873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8B3A68-C826-7D98-CDD2-B873FD39625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66B519-E5BA-E0DC-57CE-7CC5C9861149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>
              <a:off x="441008" y="3719874"/>
              <a:ext cx="1381370" cy="8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4BA7DE-EFEF-C85F-ACAD-CB0A3A55B31D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06DCE7-8379-912C-3E65-90E4FA273EC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394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15763"/>
              </p:ext>
            </p:extLst>
          </p:nvPr>
        </p:nvGraphicFramePr>
        <p:xfrm>
          <a:off x="6429525" y="714767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69F04-E3D9-C447-258C-50E207B1D497}"/>
              </a:ext>
            </a:extLst>
          </p:cNvPr>
          <p:cNvGrpSpPr/>
          <p:nvPr/>
        </p:nvGrpSpPr>
        <p:grpSpPr>
          <a:xfrm>
            <a:off x="67253" y="685800"/>
            <a:ext cx="805989" cy="5788198"/>
            <a:chOff x="67253" y="685800"/>
            <a:chExt cx="805989" cy="578819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7D1C8C-0DC6-248A-D765-0588D1C3B8DB}"/>
                </a:ext>
              </a:extLst>
            </p:cNvPr>
            <p:cNvGrpSpPr/>
            <p:nvPr/>
          </p:nvGrpSpPr>
          <p:grpSpPr>
            <a:xfrm>
              <a:off x="69574" y="685800"/>
              <a:ext cx="803668" cy="5548104"/>
              <a:chOff x="113053" y="217187"/>
              <a:chExt cx="803668" cy="907135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09F56C2-3E48-323C-FA1F-56BC6A72C413}"/>
                  </a:ext>
                </a:extLst>
              </p:cNvPr>
              <p:cNvGrpSpPr/>
              <p:nvPr/>
            </p:nvGrpSpPr>
            <p:grpSpPr>
              <a:xfrm>
                <a:off x="113053" y="217187"/>
                <a:ext cx="801347" cy="4494427"/>
                <a:chOff x="-15542" y="555180"/>
                <a:chExt cx="1380903" cy="6485452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7360CC5-0182-3B4E-CF3F-C20A72C18EB4}"/>
                    </a:ext>
                  </a:extLst>
                </p:cNvPr>
                <p:cNvGrpSpPr/>
                <p:nvPr/>
              </p:nvGrpSpPr>
              <p:grpSpPr>
                <a:xfrm>
                  <a:off x="169608" y="555180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7AFACE46-1A4A-2943-A2A2-0DAB79C7F588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E055A1E4-E094-98E3-4FA1-F8626A24B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8C0A7F65-6EB0-08B8-C1B3-43302CD95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31B35C32-E12F-736A-39CF-4BF4A8A6D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069CC90-ADC5-96B7-2558-4DB6085C3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EED0C3A6-E413-2C34-975E-660BA2910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CD4BE800-AFDF-1942-2C09-DD85E7068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8350335E-6FC3-C13D-80A8-1BAE49038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CF62DB01-9E69-66D8-AB99-B8ED834BA5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51CEA1AD-1213-0753-62BB-110B988188B3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E3AE033-B665-3BEA-CCA4-DA67EE344B8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4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1835BC0-9049-0AD5-AD19-5A5174E62274}"/>
                    </a:ext>
                  </a:extLst>
                </p:cNvPr>
                <p:cNvGrpSpPr/>
                <p:nvPr/>
              </p:nvGrpSpPr>
              <p:grpSpPr>
                <a:xfrm>
                  <a:off x="169608" y="3504168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1C8B57B4-7AA6-C189-D97B-CFB449E6AF5B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0ED2BA53-FC93-B3BB-E783-377FB2C3C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B4C94180-331E-928A-6EBB-1E0B53EA1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AE45BA9-198A-96F6-1ADD-04438460C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9A919B5C-1605-DD7D-06AB-3F1AEC0B7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E200C96-74AF-EA5E-6971-36D977F11D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3345BCD0-25EC-DBFA-7AA7-B127BE1AE4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C86FB930-38DC-0285-D0A0-ABB73650C2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p:txBody>
                </p:sp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445EB538-1322-0CFF-0045-269F6D72D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48B8C32D-41A0-1850-8360-BE0CC93356F8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9AD0056-7B17-3A72-C50F-3C5DA3C3E8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9</a:t>
                    </a:r>
                  </a:p>
                </p:txBody>
              </p:sp>
            </p:grp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6B44CC5-AE34-BA8F-74D8-7A143D8733B3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9A9603B-3B72-AF8D-5322-CF048D8AE336}"/>
                    </a:ext>
                  </a:extLst>
                </p:cNvPr>
                <p:cNvSpPr txBox="1"/>
                <p:nvPr/>
              </p:nvSpPr>
              <p:spPr>
                <a:xfrm>
                  <a:off x="-15542" y="6485590"/>
                  <a:ext cx="677325" cy="4885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5909D30-C757-CA4D-F998-415BF2865D33}"/>
                  </a:ext>
                </a:extLst>
              </p:cNvPr>
              <p:cNvGrpSpPr/>
              <p:nvPr/>
            </p:nvGrpSpPr>
            <p:grpSpPr>
              <a:xfrm>
                <a:off x="113053" y="4699981"/>
                <a:ext cx="803668" cy="4588559"/>
                <a:chOff x="-19542" y="564927"/>
                <a:chExt cx="1384903" cy="662128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ACBF08A-6670-EC33-F135-F1DB46658EA2}"/>
                    </a:ext>
                  </a:extLst>
                </p:cNvPr>
                <p:cNvGrpSpPr/>
                <p:nvPr/>
              </p:nvGrpSpPr>
              <p:grpSpPr>
                <a:xfrm>
                  <a:off x="-19542" y="564927"/>
                  <a:ext cx="1384903" cy="3185187"/>
                  <a:chOff x="181409" y="2921566"/>
                  <a:chExt cx="1384903" cy="3185187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B42C77F8-F0E6-5D78-78D4-F8FBC59A7C18}"/>
                      </a:ext>
                    </a:extLst>
                  </p:cNvPr>
                  <p:cNvGrpSpPr/>
                  <p:nvPr/>
                </p:nvGrpSpPr>
                <p:grpSpPr>
                  <a:xfrm>
                    <a:off x="181409" y="2921566"/>
                    <a:ext cx="1384903" cy="2607252"/>
                    <a:chOff x="725251" y="842975"/>
                    <a:chExt cx="1384903" cy="2607252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B8F22EBB-FE5A-CD6C-C773-357F0758C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B5EADE10-A698-D565-BE0B-84EB629D1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11CE27FD-2372-C105-37F1-0C295EF5B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FC84FF7A-7BE7-8AF6-D3A8-1A567A63B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DCEF140B-64AC-2351-D030-66394905D8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251" y="876125"/>
                      <a:ext cx="67732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</a:p>
                  </p:txBody>
                </p: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F278D74C-0EA1-5B83-66D1-6157D78D9E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</a:p>
                  </p:txBody>
                </p: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8EE9C73-A620-E854-B1CE-A1963A29CA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4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</a:t>
                      </a:r>
                    </a:p>
                  </p:txBody>
                </p: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E57BF6E-B986-4CBC-8E9A-6908B5DBF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7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</a:t>
                      </a:r>
                    </a:p>
                  </p:txBody>
                </p:sp>
              </p:grp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9FE7331-9069-0341-EFFA-E2E8836B3C3C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DB9D64C8-EDDA-45DF-738B-35661800C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4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15</a:t>
                    </a:r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A4EB37F2-531F-BF9B-C993-5AB943DAAFDB}"/>
                    </a:ext>
                  </a:extLst>
                </p:cNvPr>
                <p:cNvGrpSpPr/>
                <p:nvPr/>
              </p:nvGrpSpPr>
              <p:grpSpPr>
                <a:xfrm>
                  <a:off x="16413" y="3504168"/>
                  <a:ext cx="1348948" cy="3194935"/>
                  <a:chOff x="217364" y="2911819"/>
                  <a:chExt cx="1348948" cy="3194935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544FF480-7E63-F0FA-B25A-0EE628C9E9BF}"/>
                      </a:ext>
                    </a:extLst>
                  </p:cNvPr>
                  <p:cNvGrpSpPr/>
                  <p:nvPr/>
                </p:nvGrpSpPr>
                <p:grpSpPr>
                  <a:xfrm>
                    <a:off x="217364" y="2911819"/>
                    <a:ext cx="1348948" cy="2616999"/>
                    <a:chOff x="761206" y="833228"/>
                    <a:chExt cx="1348948" cy="2616999"/>
                  </a:xfrm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2ABCB6B-32F5-384E-18DE-9D10B7555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7169D549-07F9-835E-3C88-2136B0FD7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957A607A-3BFB-6682-CDD7-E20C1A906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07831E-EB42-1649-2084-52CED35D9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0245A3E-8795-8E63-EBB8-9BC6FF90E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83322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11700CEC-E3B3-4B18-A2DC-EE89F6825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</a:t>
                      </a: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651EF9EC-9A2B-1829-4108-0F3AF4485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5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001D71A2-66C8-472D-60B6-3ACEDEBB9E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</a:t>
                      </a:r>
                    </a:p>
                  </p:txBody>
                </p:sp>
              </p:grp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1B78CBFE-2F93-2763-AFFC-D347355B11E9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E333F21-F603-D460-6DB4-78D1058CF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5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20</a:t>
                    </a:r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CBB7494-25B0-4E22-CC85-54570C58E7CE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4E8D469-A4B8-E258-651F-D5894CC25E85}"/>
                    </a:ext>
                  </a:extLst>
                </p:cNvPr>
                <p:cNvSpPr txBox="1"/>
                <p:nvPr/>
              </p:nvSpPr>
              <p:spPr>
                <a:xfrm>
                  <a:off x="-19542" y="6387444"/>
                  <a:ext cx="677325" cy="798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21</a:t>
                  </a: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154317-3F32-3300-2F6A-66FED7FB5CF7}"/>
                </a:ext>
              </a:extLst>
            </p:cNvPr>
            <p:cNvSpPr/>
            <p:nvPr/>
          </p:nvSpPr>
          <p:spPr>
            <a:xfrm>
              <a:off x="404859" y="6162183"/>
              <a:ext cx="466062" cy="2501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E95C188-1A47-3A46-B688-363DBCF33038}"/>
                </a:ext>
              </a:extLst>
            </p:cNvPr>
            <p:cNvSpPr txBox="1"/>
            <p:nvPr/>
          </p:nvSpPr>
          <p:spPr>
            <a:xfrm>
              <a:off x="67253" y="6135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6AFF0A-B195-7231-120B-E49B1CBD2DD3}"/>
              </a:ext>
            </a:extLst>
          </p:cNvPr>
          <p:cNvGrpSpPr/>
          <p:nvPr/>
        </p:nvGrpSpPr>
        <p:grpSpPr>
          <a:xfrm>
            <a:off x="818780" y="3377792"/>
            <a:ext cx="3113642" cy="423678"/>
            <a:chOff x="1566312" y="3624118"/>
            <a:chExt cx="3113642" cy="42367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59952C5-32EF-C8AB-B3CF-E757983A601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932C214-0A9B-B4CA-DA19-CAD5404D10CE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B0524A-D5AD-8C97-B6EC-B03FFF9073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B0060A-267C-5F66-3389-686B69614390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C913BFF-D6C4-9F5A-3B30-7F117444EF8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01321C-1989-698D-ADEB-E25400EBA269}"/>
              </a:ext>
            </a:extLst>
          </p:cNvPr>
          <p:cNvGrpSpPr/>
          <p:nvPr/>
        </p:nvGrpSpPr>
        <p:grpSpPr>
          <a:xfrm>
            <a:off x="873242" y="4053569"/>
            <a:ext cx="3392144" cy="912615"/>
            <a:chOff x="1287810" y="3135181"/>
            <a:chExt cx="3392144" cy="912615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8DEBCB-5F38-BCA3-139D-AC797A4152B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53551E-0690-8596-0B59-4FDFACBA8D12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69829D2-B93F-4863-9D12-A1CBF930D59C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1287810" y="3135181"/>
              <a:ext cx="534568" cy="672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8016EE2-3F3C-C4A7-03AF-05BA8A68A029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8EF3C18-E0A8-A450-1E6B-0A161BD4D61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A4CB410-4025-D4B2-7620-F1C38B832497}"/>
              </a:ext>
            </a:extLst>
          </p:cNvPr>
          <p:cNvGrpSpPr/>
          <p:nvPr/>
        </p:nvGrpSpPr>
        <p:grpSpPr>
          <a:xfrm>
            <a:off x="790383" y="3792291"/>
            <a:ext cx="3383607" cy="600892"/>
            <a:chOff x="1296347" y="3446904"/>
            <a:chExt cx="3383607" cy="60089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B613F17-A115-9ECB-CD71-3A5E8602CE7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55FEE2-2F60-51A6-1DA0-5C154CB3A2E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F2124D-E8BE-E629-4F2F-48625FC833DF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1296347" y="3446904"/>
              <a:ext cx="526031" cy="360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3246521-6BB1-01A6-077E-24BD916C61B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850B88D-13E8-416C-8131-566188ACE32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87B5D1A-1966-946F-88CE-A2D6220B7CD0}"/>
              </a:ext>
            </a:extLst>
          </p:cNvPr>
          <p:cNvGrpSpPr/>
          <p:nvPr/>
        </p:nvGrpSpPr>
        <p:grpSpPr>
          <a:xfrm>
            <a:off x="4177382" y="3976314"/>
            <a:ext cx="3113642" cy="423678"/>
            <a:chOff x="1566312" y="3624118"/>
            <a:chExt cx="3113642" cy="42367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5953EF3-375D-5AA3-3997-3DB236433CFA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F05BB2E-8960-8650-B155-A92C10D4D36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7D1C13D-D0F5-DFDF-EC56-CA4983F555E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0CA2F2E-4608-A177-AAAA-118B16150BD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5DD70-344C-8F71-F7A3-ABFC47FC127D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B9CB9D-90A1-F307-4CF6-19374068919B}"/>
              </a:ext>
            </a:extLst>
          </p:cNvPr>
          <p:cNvGrpSpPr/>
          <p:nvPr/>
        </p:nvGrpSpPr>
        <p:grpSpPr>
          <a:xfrm>
            <a:off x="873242" y="5054883"/>
            <a:ext cx="3612565" cy="1590972"/>
            <a:chOff x="1067389" y="2456824"/>
            <a:chExt cx="3612565" cy="1590972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9069B31-BE9A-09A7-C3B7-3B649EF4DD0F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9277EE6-6983-C664-3999-3283D234B56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DA6E6CA-1456-8E04-E0B1-51EA64D255C8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1067389" y="2456824"/>
              <a:ext cx="754989" cy="1350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4E46A7-C168-AFA6-9861-8492DA8B3E4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B9E4EB1-C3B6-088E-FB5C-A7E36D76671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A3D890-42D5-6143-048B-10C3BB51009C}"/>
              </a:ext>
            </a:extLst>
          </p:cNvPr>
          <p:cNvGrpSpPr/>
          <p:nvPr/>
        </p:nvGrpSpPr>
        <p:grpSpPr>
          <a:xfrm>
            <a:off x="845837" y="2155198"/>
            <a:ext cx="3113642" cy="423678"/>
            <a:chOff x="1566312" y="3624118"/>
            <a:chExt cx="3113642" cy="42367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903322F-77C0-DFCF-4B54-4CA9BC9E78F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A3BBBC-5A77-3577-3E18-D254464F0F4C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400FC3A-688F-3374-D7D8-EDBB5EB03A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FE91E95-66A1-FD08-6AE6-9C44CC447AB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1CD6C76-2FAD-6C9B-AE94-8AA3A77AB87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26A4D7C-3490-9393-8143-E946FC9CBD84}"/>
              </a:ext>
            </a:extLst>
          </p:cNvPr>
          <p:cNvGrpSpPr/>
          <p:nvPr/>
        </p:nvGrpSpPr>
        <p:grpSpPr>
          <a:xfrm>
            <a:off x="4265386" y="4654175"/>
            <a:ext cx="3113642" cy="423678"/>
            <a:chOff x="1566312" y="3624118"/>
            <a:chExt cx="3113642" cy="423678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9787977-6174-8B40-2F62-2D15E9E596F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904C380-2764-1470-8151-F75603195DA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0A9FB38-3C43-8618-FC86-060B34AF62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64677F0-56DA-1ABA-283C-8AEEE934B5EE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935554-1C5C-9450-E575-F4D5AECFBD34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145BD5F-5D4C-C77C-B7F6-44CA7AF6728B}"/>
              </a:ext>
            </a:extLst>
          </p:cNvPr>
          <p:cNvGrpSpPr/>
          <p:nvPr/>
        </p:nvGrpSpPr>
        <p:grpSpPr>
          <a:xfrm>
            <a:off x="870921" y="2565904"/>
            <a:ext cx="3731092" cy="556878"/>
            <a:chOff x="948862" y="3490918"/>
            <a:chExt cx="3731092" cy="55687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09547A0-FF59-11EA-1780-DC2292592CE4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E7C91FE-FA20-E966-97B0-B82E6004F30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2D2EB81-FF9C-B606-13A5-499AD7A93D8E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948862" y="3490918"/>
              <a:ext cx="873516" cy="316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F5227FE-D44A-71C5-B71C-6B42B49FDCA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69D0A8D-E735-9501-6FCD-A75F2B6F49D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23516C3-6C61-0D3D-1479-C31E2076B304}"/>
              </a:ext>
            </a:extLst>
          </p:cNvPr>
          <p:cNvGrpSpPr/>
          <p:nvPr/>
        </p:nvGrpSpPr>
        <p:grpSpPr>
          <a:xfrm>
            <a:off x="873242" y="4307324"/>
            <a:ext cx="3986483" cy="1274689"/>
            <a:chOff x="693471" y="2773107"/>
            <a:chExt cx="3986483" cy="1274689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81A88C5-1CFA-681D-E149-B479AA7DA4ED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AFE3D4-CDB3-DD49-FC41-B63B0DE886A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6030401D-2682-3DF9-FF2B-3CAD60F3E9CB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693471" y="2773107"/>
              <a:ext cx="1128907" cy="1034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BB599-D9CC-AA0E-D209-186E12A1AD2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5A14A7B-9150-A3B1-33B9-4A049884E6F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ADABDF4-283B-73CD-85C2-ABDE10FBD929}"/>
              </a:ext>
            </a:extLst>
          </p:cNvPr>
          <p:cNvGrpSpPr/>
          <p:nvPr/>
        </p:nvGrpSpPr>
        <p:grpSpPr>
          <a:xfrm>
            <a:off x="873242" y="4802477"/>
            <a:ext cx="3992871" cy="1262150"/>
            <a:chOff x="687083" y="2785646"/>
            <a:chExt cx="3992871" cy="126215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86BE98A-AFB5-58D3-336D-CC136753C0F0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BB31EC8-6708-9AA8-E29D-F45AB884077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E994D07-A0D5-135B-6471-FE75D25B5A8B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687083" y="2785646"/>
              <a:ext cx="1135295" cy="102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39DE631-50D1-2AA8-DB6A-765841F4DBF3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4810A12-32FF-D59B-59D3-1166CE69FC3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BFA26B-24D8-8825-80DD-CFD70E7324B3}"/>
              </a:ext>
            </a:extLst>
          </p:cNvPr>
          <p:cNvGrpSpPr/>
          <p:nvPr/>
        </p:nvGrpSpPr>
        <p:grpSpPr>
          <a:xfrm>
            <a:off x="845837" y="632665"/>
            <a:ext cx="3113642" cy="423678"/>
            <a:chOff x="1566312" y="3624118"/>
            <a:chExt cx="3113642" cy="42367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FDA39E-313A-13E0-36B8-66C6A0E86DD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7685505-CA82-E105-9117-D8FA9088B91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6ED6741-1ACE-31AC-D778-7C18AF38FE9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2366AF8-36B2-1C93-3D96-F0567677F09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5E59452-B8D1-2B5F-22D7-37E3D5CBB33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2B45CA-B15B-3B15-E1E6-84D5A2E0F83A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l,int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C2A8-2298-020C-FF5E-5ABC96C9AB68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int a[], int v, 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ED8B20-92F4-272B-2D39-341A9E7B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613" y="1166633"/>
            <a:ext cx="10515600" cy="772422"/>
          </a:xfrm>
        </p:spPr>
        <p:txBody>
          <a:bodyPr/>
          <a:lstStyle/>
          <a:p>
            <a:r>
              <a:rPr lang="en-US" dirty="0"/>
              <a:t>put(“l,”, “int”)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491609-A4D3-068C-2F01-FD13871FDDCE}"/>
              </a:ext>
            </a:extLst>
          </p:cNvPr>
          <p:cNvGrpSpPr/>
          <p:nvPr/>
        </p:nvGrpSpPr>
        <p:grpSpPr>
          <a:xfrm>
            <a:off x="4602013" y="2818592"/>
            <a:ext cx="4238946" cy="423678"/>
            <a:chOff x="441008" y="3624118"/>
            <a:chExt cx="4238946" cy="423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A8D361-94E2-803E-89CF-E1361FA1873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8B3A68-C826-7D98-CDD2-B873FD39625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66B519-E5BA-E0DC-57CE-7CC5C9861149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>
              <a:off x="441008" y="3719874"/>
              <a:ext cx="1381370" cy="8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4BA7DE-EFEF-C85F-ACAD-CB0A3A55B31D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06DCE7-8379-912C-3E65-90E4FA273EC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62CF13-7A91-FBF0-5FC6-3D2700AD15DE}"/>
              </a:ext>
            </a:extLst>
          </p:cNvPr>
          <p:cNvGrpSpPr/>
          <p:nvPr/>
        </p:nvGrpSpPr>
        <p:grpSpPr>
          <a:xfrm>
            <a:off x="3932422" y="3384487"/>
            <a:ext cx="3113642" cy="423678"/>
            <a:chOff x="1566312" y="3624118"/>
            <a:chExt cx="3113642" cy="4236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8D4B0D-45A0-4977-D8E9-51EF3AF7BBD7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BFABBE-AADF-E33D-1A64-F02B83182CB2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0BC084-08C3-8F0D-400B-D6DEF51C6429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845C2B-81A9-B170-4E5E-FF86FFDF457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8F192B-B32F-0114-25F6-2CE304D9D07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094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926420"/>
              </p:ext>
            </p:extLst>
          </p:nvPr>
        </p:nvGraphicFramePr>
        <p:xfrm>
          <a:off x="6429525" y="714767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69F04-E3D9-C447-258C-50E207B1D497}"/>
              </a:ext>
            </a:extLst>
          </p:cNvPr>
          <p:cNvGrpSpPr/>
          <p:nvPr/>
        </p:nvGrpSpPr>
        <p:grpSpPr>
          <a:xfrm>
            <a:off x="67253" y="685800"/>
            <a:ext cx="805989" cy="5788198"/>
            <a:chOff x="67253" y="685800"/>
            <a:chExt cx="805989" cy="578819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7D1C8C-0DC6-248A-D765-0588D1C3B8DB}"/>
                </a:ext>
              </a:extLst>
            </p:cNvPr>
            <p:cNvGrpSpPr/>
            <p:nvPr/>
          </p:nvGrpSpPr>
          <p:grpSpPr>
            <a:xfrm>
              <a:off x="69574" y="685800"/>
              <a:ext cx="803668" cy="5548104"/>
              <a:chOff x="113053" y="217187"/>
              <a:chExt cx="803668" cy="907135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09F56C2-3E48-323C-FA1F-56BC6A72C413}"/>
                  </a:ext>
                </a:extLst>
              </p:cNvPr>
              <p:cNvGrpSpPr/>
              <p:nvPr/>
            </p:nvGrpSpPr>
            <p:grpSpPr>
              <a:xfrm>
                <a:off x="113053" y="217187"/>
                <a:ext cx="801347" cy="4494427"/>
                <a:chOff x="-15542" y="555180"/>
                <a:chExt cx="1380903" cy="6485452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7360CC5-0182-3B4E-CF3F-C20A72C18EB4}"/>
                    </a:ext>
                  </a:extLst>
                </p:cNvPr>
                <p:cNvGrpSpPr/>
                <p:nvPr/>
              </p:nvGrpSpPr>
              <p:grpSpPr>
                <a:xfrm>
                  <a:off x="169608" y="555180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7AFACE46-1A4A-2943-A2A2-0DAB79C7F588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E055A1E4-E094-98E3-4FA1-F8626A24B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8C0A7F65-6EB0-08B8-C1B3-43302CD95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31B35C32-E12F-736A-39CF-4BF4A8A6D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069CC90-ADC5-96B7-2558-4DB6085C3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EED0C3A6-E413-2C34-975E-660BA2910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CD4BE800-AFDF-1942-2C09-DD85E7068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8350335E-6FC3-C13D-80A8-1BAE49038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CF62DB01-9E69-66D8-AB99-B8ED834BA5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51CEA1AD-1213-0753-62BB-110B988188B3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E3AE033-B665-3BEA-CCA4-DA67EE344B8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4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1835BC0-9049-0AD5-AD19-5A5174E62274}"/>
                    </a:ext>
                  </a:extLst>
                </p:cNvPr>
                <p:cNvGrpSpPr/>
                <p:nvPr/>
              </p:nvGrpSpPr>
              <p:grpSpPr>
                <a:xfrm>
                  <a:off x="169608" y="3504168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1C8B57B4-7AA6-C189-D97B-CFB449E6AF5B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0ED2BA53-FC93-B3BB-E783-377FB2C3C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B4C94180-331E-928A-6EBB-1E0B53EA1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AE45BA9-198A-96F6-1ADD-04438460C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9A919B5C-1605-DD7D-06AB-3F1AEC0B7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E200C96-74AF-EA5E-6971-36D977F11D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3345BCD0-25EC-DBFA-7AA7-B127BE1AE4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C86FB930-38DC-0285-D0A0-ABB73650C2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p:txBody>
                </p:sp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445EB538-1322-0CFF-0045-269F6D72D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48B8C32D-41A0-1850-8360-BE0CC93356F8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9AD0056-7B17-3A72-C50F-3C5DA3C3E8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9</a:t>
                    </a:r>
                  </a:p>
                </p:txBody>
              </p:sp>
            </p:grp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6B44CC5-AE34-BA8F-74D8-7A143D8733B3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9A9603B-3B72-AF8D-5322-CF048D8AE336}"/>
                    </a:ext>
                  </a:extLst>
                </p:cNvPr>
                <p:cNvSpPr txBox="1"/>
                <p:nvPr/>
              </p:nvSpPr>
              <p:spPr>
                <a:xfrm>
                  <a:off x="-15542" y="6485590"/>
                  <a:ext cx="677325" cy="4885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5909D30-C757-CA4D-F998-415BF2865D33}"/>
                  </a:ext>
                </a:extLst>
              </p:cNvPr>
              <p:cNvGrpSpPr/>
              <p:nvPr/>
            </p:nvGrpSpPr>
            <p:grpSpPr>
              <a:xfrm>
                <a:off x="113053" y="4699981"/>
                <a:ext cx="803668" cy="4588559"/>
                <a:chOff x="-19542" y="564927"/>
                <a:chExt cx="1384903" cy="662128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ACBF08A-6670-EC33-F135-F1DB46658EA2}"/>
                    </a:ext>
                  </a:extLst>
                </p:cNvPr>
                <p:cNvGrpSpPr/>
                <p:nvPr/>
              </p:nvGrpSpPr>
              <p:grpSpPr>
                <a:xfrm>
                  <a:off x="-19542" y="564927"/>
                  <a:ext cx="1384903" cy="3185187"/>
                  <a:chOff x="181409" y="2921566"/>
                  <a:chExt cx="1384903" cy="3185187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B42C77F8-F0E6-5D78-78D4-F8FBC59A7C18}"/>
                      </a:ext>
                    </a:extLst>
                  </p:cNvPr>
                  <p:cNvGrpSpPr/>
                  <p:nvPr/>
                </p:nvGrpSpPr>
                <p:grpSpPr>
                  <a:xfrm>
                    <a:off x="181409" y="2921566"/>
                    <a:ext cx="1384903" cy="2607252"/>
                    <a:chOff x="725251" y="842975"/>
                    <a:chExt cx="1384903" cy="2607252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B8F22EBB-FE5A-CD6C-C773-357F0758C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B5EADE10-A698-D565-BE0B-84EB629D1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11CE27FD-2372-C105-37F1-0C295EF5B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FC84FF7A-7BE7-8AF6-D3A8-1A567A63B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DCEF140B-64AC-2351-D030-66394905D8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251" y="876125"/>
                      <a:ext cx="67732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</a:p>
                  </p:txBody>
                </p: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F278D74C-0EA1-5B83-66D1-6157D78D9E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</a:p>
                  </p:txBody>
                </p: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8EE9C73-A620-E854-B1CE-A1963A29CA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4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</a:t>
                      </a:r>
                    </a:p>
                  </p:txBody>
                </p: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E57BF6E-B986-4CBC-8E9A-6908B5DBF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7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</a:t>
                      </a:r>
                    </a:p>
                  </p:txBody>
                </p:sp>
              </p:grp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9FE7331-9069-0341-EFFA-E2E8836B3C3C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DB9D64C8-EDDA-45DF-738B-35661800C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4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15</a:t>
                    </a:r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A4EB37F2-531F-BF9B-C993-5AB943DAAFDB}"/>
                    </a:ext>
                  </a:extLst>
                </p:cNvPr>
                <p:cNvGrpSpPr/>
                <p:nvPr/>
              </p:nvGrpSpPr>
              <p:grpSpPr>
                <a:xfrm>
                  <a:off x="16413" y="3504168"/>
                  <a:ext cx="1348948" cy="3194935"/>
                  <a:chOff x="217364" y="2911819"/>
                  <a:chExt cx="1348948" cy="3194935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544FF480-7E63-F0FA-B25A-0EE628C9E9BF}"/>
                      </a:ext>
                    </a:extLst>
                  </p:cNvPr>
                  <p:cNvGrpSpPr/>
                  <p:nvPr/>
                </p:nvGrpSpPr>
                <p:grpSpPr>
                  <a:xfrm>
                    <a:off x="217364" y="2911819"/>
                    <a:ext cx="1348948" cy="2616999"/>
                    <a:chOff x="761206" y="833228"/>
                    <a:chExt cx="1348948" cy="2616999"/>
                  </a:xfrm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2ABCB6B-32F5-384E-18DE-9D10B7555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7169D549-07F9-835E-3C88-2136B0FD7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957A607A-3BFB-6682-CDD7-E20C1A906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07831E-EB42-1649-2084-52CED35D9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0245A3E-8795-8E63-EBB8-9BC6FF90E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83322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11700CEC-E3B3-4B18-A2DC-EE89F6825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</a:t>
                      </a: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651EF9EC-9A2B-1829-4108-0F3AF4485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5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001D71A2-66C8-472D-60B6-3ACEDEBB9E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</a:t>
                      </a:r>
                    </a:p>
                  </p:txBody>
                </p:sp>
              </p:grp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1B78CBFE-2F93-2763-AFFC-D347355B11E9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E333F21-F603-D460-6DB4-78D1058CF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5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20</a:t>
                    </a:r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CBB7494-25B0-4E22-CC85-54570C58E7CE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4E8D469-A4B8-E258-651F-D5894CC25E85}"/>
                    </a:ext>
                  </a:extLst>
                </p:cNvPr>
                <p:cNvSpPr txBox="1"/>
                <p:nvPr/>
              </p:nvSpPr>
              <p:spPr>
                <a:xfrm>
                  <a:off x="-19542" y="6387444"/>
                  <a:ext cx="677325" cy="798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21</a:t>
                  </a: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154317-3F32-3300-2F6A-66FED7FB5CF7}"/>
                </a:ext>
              </a:extLst>
            </p:cNvPr>
            <p:cNvSpPr/>
            <p:nvPr/>
          </p:nvSpPr>
          <p:spPr>
            <a:xfrm>
              <a:off x="404859" y="6162183"/>
              <a:ext cx="466062" cy="2501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E95C188-1A47-3A46-B688-363DBCF33038}"/>
                </a:ext>
              </a:extLst>
            </p:cNvPr>
            <p:cNvSpPr txBox="1"/>
            <p:nvPr/>
          </p:nvSpPr>
          <p:spPr>
            <a:xfrm>
              <a:off x="67253" y="6135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6AFF0A-B195-7231-120B-E49B1CBD2DD3}"/>
              </a:ext>
            </a:extLst>
          </p:cNvPr>
          <p:cNvGrpSpPr/>
          <p:nvPr/>
        </p:nvGrpSpPr>
        <p:grpSpPr>
          <a:xfrm>
            <a:off x="818780" y="3377792"/>
            <a:ext cx="3113642" cy="423678"/>
            <a:chOff x="1566312" y="3624118"/>
            <a:chExt cx="3113642" cy="42367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59952C5-32EF-C8AB-B3CF-E757983A601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932C214-0A9B-B4CA-DA19-CAD5404D10CE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B0524A-D5AD-8C97-B6EC-B03FFF9073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B0060A-267C-5F66-3389-686B69614390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C913BFF-D6C4-9F5A-3B30-7F117444EF8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01321C-1989-698D-ADEB-E25400EBA269}"/>
              </a:ext>
            </a:extLst>
          </p:cNvPr>
          <p:cNvGrpSpPr/>
          <p:nvPr/>
        </p:nvGrpSpPr>
        <p:grpSpPr>
          <a:xfrm>
            <a:off x="873242" y="4053569"/>
            <a:ext cx="3392144" cy="912615"/>
            <a:chOff x="1287810" y="3135181"/>
            <a:chExt cx="3392144" cy="912615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8DEBCB-5F38-BCA3-139D-AC797A4152B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53551E-0690-8596-0B59-4FDFACBA8D12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69829D2-B93F-4863-9D12-A1CBF930D59C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1287810" y="3135181"/>
              <a:ext cx="534568" cy="672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8016EE2-3F3C-C4A7-03AF-05BA8A68A029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8EF3C18-E0A8-A450-1E6B-0A161BD4D61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A4CB410-4025-D4B2-7620-F1C38B832497}"/>
              </a:ext>
            </a:extLst>
          </p:cNvPr>
          <p:cNvGrpSpPr/>
          <p:nvPr/>
        </p:nvGrpSpPr>
        <p:grpSpPr>
          <a:xfrm>
            <a:off x="790383" y="3792291"/>
            <a:ext cx="3383607" cy="600892"/>
            <a:chOff x="1296347" y="3446904"/>
            <a:chExt cx="3383607" cy="60089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B613F17-A115-9ECB-CD71-3A5E8602CE7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55FEE2-2F60-51A6-1DA0-5C154CB3A2E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F2124D-E8BE-E629-4F2F-48625FC833DF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1296347" y="3446904"/>
              <a:ext cx="526031" cy="360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3246521-6BB1-01A6-077E-24BD916C61B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850B88D-13E8-416C-8131-566188ACE32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87B5D1A-1966-946F-88CE-A2D6220B7CD0}"/>
              </a:ext>
            </a:extLst>
          </p:cNvPr>
          <p:cNvGrpSpPr/>
          <p:nvPr/>
        </p:nvGrpSpPr>
        <p:grpSpPr>
          <a:xfrm>
            <a:off x="4177382" y="3976314"/>
            <a:ext cx="3113642" cy="423678"/>
            <a:chOff x="1566312" y="3624118"/>
            <a:chExt cx="3113642" cy="42367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5953EF3-375D-5AA3-3997-3DB236433CFA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F05BB2E-8960-8650-B155-A92C10D4D36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7D1C13D-D0F5-DFDF-EC56-CA4983F555E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0CA2F2E-4608-A177-AAAA-118B16150BD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5DD70-344C-8F71-F7A3-ABFC47FC127D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B9CB9D-90A1-F307-4CF6-19374068919B}"/>
              </a:ext>
            </a:extLst>
          </p:cNvPr>
          <p:cNvGrpSpPr/>
          <p:nvPr/>
        </p:nvGrpSpPr>
        <p:grpSpPr>
          <a:xfrm>
            <a:off x="873242" y="5054883"/>
            <a:ext cx="3612565" cy="1590972"/>
            <a:chOff x="1067389" y="2456824"/>
            <a:chExt cx="3612565" cy="1590972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9069B31-BE9A-09A7-C3B7-3B649EF4DD0F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9277EE6-6983-C664-3999-3283D234B56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DA6E6CA-1456-8E04-E0B1-51EA64D255C8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1067389" y="2456824"/>
              <a:ext cx="754989" cy="1350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4E46A7-C168-AFA6-9861-8492DA8B3E4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B9E4EB1-C3B6-088E-FB5C-A7E36D76671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A3D890-42D5-6143-048B-10C3BB51009C}"/>
              </a:ext>
            </a:extLst>
          </p:cNvPr>
          <p:cNvGrpSpPr/>
          <p:nvPr/>
        </p:nvGrpSpPr>
        <p:grpSpPr>
          <a:xfrm>
            <a:off x="845837" y="2155198"/>
            <a:ext cx="3113642" cy="423678"/>
            <a:chOff x="1566312" y="3624118"/>
            <a:chExt cx="3113642" cy="42367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903322F-77C0-DFCF-4B54-4CA9BC9E78F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A3BBBC-5A77-3577-3E18-D254464F0F4C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400FC3A-688F-3374-D7D8-EDBB5EB03A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FE91E95-66A1-FD08-6AE6-9C44CC447AB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1CD6C76-2FAD-6C9B-AE94-8AA3A77AB87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26A4D7C-3490-9393-8143-E946FC9CBD84}"/>
              </a:ext>
            </a:extLst>
          </p:cNvPr>
          <p:cNvGrpSpPr/>
          <p:nvPr/>
        </p:nvGrpSpPr>
        <p:grpSpPr>
          <a:xfrm>
            <a:off x="4265386" y="4654175"/>
            <a:ext cx="3113642" cy="423678"/>
            <a:chOff x="1566312" y="3624118"/>
            <a:chExt cx="3113642" cy="423678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9787977-6174-8B40-2F62-2D15E9E596F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904C380-2764-1470-8151-F75603195DA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0A9FB38-3C43-8618-FC86-060B34AF62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64677F0-56DA-1ABA-283C-8AEEE934B5EE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935554-1C5C-9450-E575-F4D5AECFBD34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145BD5F-5D4C-C77C-B7F6-44CA7AF6728B}"/>
              </a:ext>
            </a:extLst>
          </p:cNvPr>
          <p:cNvGrpSpPr/>
          <p:nvPr/>
        </p:nvGrpSpPr>
        <p:grpSpPr>
          <a:xfrm>
            <a:off x="870921" y="2565904"/>
            <a:ext cx="3731092" cy="556878"/>
            <a:chOff x="948862" y="3490918"/>
            <a:chExt cx="3731092" cy="55687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09547A0-FF59-11EA-1780-DC2292592CE4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E7C91FE-FA20-E966-97B0-B82E6004F30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2D2EB81-FF9C-B606-13A5-499AD7A93D8E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948862" y="3490918"/>
              <a:ext cx="873516" cy="316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F5227FE-D44A-71C5-B71C-6B42B49FDCA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69D0A8D-E735-9501-6FCD-A75F2B6F49D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23516C3-6C61-0D3D-1479-C31E2076B304}"/>
              </a:ext>
            </a:extLst>
          </p:cNvPr>
          <p:cNvGrpSpPr/>
          <p:nvPr/>
        </p:nvGrpSpPr>
        <p:grpSpPr>
          <a:xfrm>
            <a:off x="873242" y="4307324"/>
            <a:ext cx="3986483" cy="1274689"/>
            <a:chOff x="693471" y="2773107"/>
            <a:chExt cx="3986483" cy="1274689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81A88C5-1CFA-681D-E149-B479AA7DA4ED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AFE3D4-CDB3-DD49-FC41-B63B0DE886A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6030401D-2682-3DF9-FF2B-3CAD60F3E9CB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693471" y="2773107"/>
              <a:ext cx="1128907" cy="1034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BB599-D9CC-AA0E-D209-186E12A1AD2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5A14A7B-9150-A3B1-33B9-4A049884E6F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ADABDF4-283B-73CD-85C2-ABDE10FBD929}"/>
              </a:ext>
            </a:extLst>
          </p:cNvPr>
          <p:cNvGrpSpPr/>
          <p:nvPr/>
        </p:nvGrpSpPr>
        <p:grpSpPr>
          <a:xfrm>
            <a:off x="873242" y="4802477"/>
            <a:ext cx="3992871" cy="1262150"/>
            <a:chOff x="687083" y="2785646"/>
            <a:chExt cx="3992871" cy="126215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86BE98A-AFB5-58D3-336D-CC136753C0F0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BB31EC8-6708-9AA8-E29D-F45AB884077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E994D07-A0D5-135B-6471-FE75D25B5A8B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687083" y="2785646"/>
              <a:ext cx="1135295" cy="102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39DE631-50D1-2AA8-DB6A-765841F4DBF3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4810A12-32FF-D59B-59D3-1166CE69FC3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BFA26B-24D8-8825-80DD-CFD70E7324B3}"/>
              </a:ext>
            </a:extLst>
          </p:cNvPr>
          <p:cNvGrpSpPr/>
          <p:nvPr/>
        </p:nvGrpSpPr>
        <p:grpSpPr>
          <a:xfrm>
            <a:off x="845837" y="632665"/>
            <a:ext cx="3113642" cy="423678"/>
            <a:chOff x="1566312" y="3624118"/>
            <a:chExt cx="3113642" cy="42367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FDA39E-313A-13E0-36B8-66C6A0E86DD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7685505-CA82-E105-9117-D8FA9088B91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6ED6741-1ACE-31AC-D778-7C18AF38FE9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2366AF8-36B2-1C93-3D96-F0567677F09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5E59452-B8D1-2B5F-22D7-37E3D5CBB33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2B45CA-B15B-3B15-E1E6-84D5A2E0F83A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hash(“r)”)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C2A8-2298-020C-FF5E-5ABC96C9AB68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int a[], int v, 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l, 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ED8B20-92F4-272B-2D39-341A9E7B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613" y="1166633"/>
            <a:ext cx="10515600" cy="772422"/>
          </a:xfrm>
        </p:spPr>
        <p:txBody>
          <a:bodyPr/>
          <a:lstStyle/>
          <a:p>
            <a:r>
              <a:rPr lang="en-US" dirty="0"/>
              <a:t>put(“r)”)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491609-A4D3-068C-2F01-FD13871FDDCE}"/>
              </a:ext>
            </a:extLst>
          </p:cNvPr>
          <p:cNvGrpSpPr/>
          <p:nvPr/>
        </p:nvGrpSpPr>
        <p:grpSpPr>
          <a:xfrm>
            <a:off x="4602013" y="2818592"/>
            <a:ext cx="4238946" cy="423678"/>
            <a:chOff x="441008" y="3624118"/>
            <a:chExt cx="4238946" cy="423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A8D361-94E2-803E-89CF-E1361FA1873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8B3A68-C826-7D98-CDD2-B873FD39625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66B519-E5BA-E0DC-57CE-7CC5C9861149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>
              <a:off x="441008" y="3719874"/>
              <a:ext cx="1381370" cy="8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4BA7DE-EFEF-C85F-ACAD-CB0A3A55B31D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06DCE7-8379-912C-3E65-90E4FA273EC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62CF13-7A91-FBF0-5FC6-3D2700AD15DE}"/>
              </a:ext>
            </a:extLst>
          </p:cNvPr>
          <p:cNvGrpSpPr/>
          <p:nvPr/>
        </p:nvGrpSpPr>
        <p:grpSpPr>
          <a:xfrm>
            <a:off x="3932422" y="3384487"/>
            <a:ext cx="3113642" cy="423678"/>
            <a:chOff x="1566312" y="3624118"/>
            <a:chExt cx="3113642" cy="4236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8D4B0D-45A0-4977-D8E9-51EF3AF7BBD7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BFABBE-AADF-E33D-1A64-F02B83182CB2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0BC084-08C3-8F0D-400B-D6DEF51C6429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845C2B-81A9-B170-4E5E-FF86FFDF457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8F192B-B32F-0114-25F6-2CE304D9D07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64739B-5353-700F-BABE-81906B52C785}"/>
              </a:ext>
            </a:extLst>
          </p:cNvPr>
          <p:cNvGrpSpPr/>
          <p:nvPr/>
        </p:nvGrpSpPr>
        <p:grpSpPr>
          <a:xfrm>
            <a:off x="873242" y="4552279"/>
            <a:ext cx="8967397" cy="1514071"/>
            <a:chOff x="-4287443" y="2533725"/>
            <a:chExt cx="8967397" cy="15140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D9017F-CCBF-6F32-366B-05C9B764F1F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r)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07BE53-6DA5-557A-F950-7D5CE7ECA000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null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DCBA15-7A32-2F9E-5964-4F6A96E15CF4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-4287443" y="2533725"/>
              <a:ext cx="6109821" cy="1273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2824F1-278C-1688-48AC-CDD88A51F2F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C35D8E-E300-6AAE-D8E1-CFDCC0E50C2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39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150583"/>
              </p:ext>
            </p:extLst>
          </p:nvPr>
        </p:nvGraphicFramePr>
        <p:xfrm>
          <a:off x="6429525" y="714767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69F04-E3D9-C447-258C-50E207B1D497}"/>
              </a:ext>
            </a:extLst>
          </p:cNvPr>
          <p:cNvGrpSpPr/>
          <p:nvPr/>
        </p:nvGrpSpPr>
        <p:grpSpPr>
          <a:xfrm>
            <a:off x="67253" y="685800"/>
            <a:ext cx="805989" cy="5788198"/>
            <a:chOff x="67253" y="685800"/>
            <a:chExt cx="805989" cy="578819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7D1C8C-0DC6-248A-D765-0588D1C3B8DB}"/>
                </a:ext>
              </a:extLst>
            </p:cNvPr>
            <p:cNvGrpSpPr/>
            <p:nvPr/>
          </p:nvGrpSpPr>
          <p:grpSpPr>
            <a:xfrm>
              <a:off x="69574" y="685800"/>
              <a:ext cx="803668" cy="5548104"/>
              <a:chOff x="113053" y="217187"/>
              <a:chExt cx="803668" cy="907135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09F56C2-3E48-323C-FA1F-56BC6A72C413}"/>
                  </a:ext>
                </a:extLst>
              </p:cNvPr>
              <p:cNvGrpSpPr/>
              <p:nvPr/>
            </p:nvGrpSpPr>
            <p:grpSpPr>
              <a:xfrm>
                <a:off x="113053" y="217187"/>
                <a:ext cx="801347" cy="4494427"/>
                <a:chOff x="-15542" y="555180"/>
                <a:chExt cx="1380903" cy="6485452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7360CC5-0182-3B4E-CF3F-C20A72C18EB4}"/>
                    </a:ext>
                  </a:extLst>
                </p:cNvPr>
                <p:cNvGrpSpPr/>
                <p:nvPr/>
              </p:nvGrpSpPr>
              <p:grpSpPr>
                <a:xfrm>
                  <a:off x="169608" y="555180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7AFACE46-1A4A-2943-A2A2-0DAB79C7F588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E055A1E4-E094-98E3-4FA1-F8626A24B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8C0A7F65-6EB0-08B8-C1B3-43302CD95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31B35C32-E12F-736A-39CF-4BF4A8A6D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069CC90-ADC5-96B7-2558-4DB6085C3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EED0C3A6-E413-2C34-975E-660BA2910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CD4BE800-AFDF-1942-2C09-DD85E7068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8350335E-6FC3-C13D-80A8-1BAE49038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CF62DB01-9E69-66D8-AB99-B8ED834BA5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51CEA1AD-1213-0753-62BB-110B988188B3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E3AE033-B665-3BEA-CCA4-DA67EE344B8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4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1835BC0-9049-0AD5-AD19-5A5174E62274}"/>
                    </a:ext>
                  </a:extLst>
                </p:cNvPr>
                <p:cNvGrpSpPr/>
                <p:nvPr/>
              </p:nvGrpSpPr>
              <p:grpSpPr>
                <a:xfrm>
                  <a:off x="169608" y="3504168"/>
                  <a:ext cx="1195753" cy="2958529"/>
                  <a:chOff x="370559" y="2911819"/>
                  <a:chExt cx="1195753" cy="2958529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1C8B57B4-7AA6-C189-D97B-CFB449E6AF5B}"/>
                      </a:ext>
                    </a:extLst>
                  </p:cNvPr>
                  <p:cNvGrpSpPr/>
                  <p:nvPr/>
                </p:nvGrpSpPr>
                <p:grpSpPr>
                  <a:xfrm>
                    <a:off x="370559" y="2911819"/>
                    <a:ext cx="1195753" cy="2380594"/>
                    <a:chOff x="914401" y="833228"/>
                    <a:chExt cx="1195753" cy="2380594"/>
                  </a:xfrm>
                </p:grpSpPr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0ED2BA53-FC93-B3BB-E783-377FB2C3C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B4C94180-331E-928A-6EBB-1E0B53EA1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AE45BA9-198A-96F6-1ADD-04438460C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9A919B5C-1605-DD7D-06AB-3F1AEC0B7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E200C96-74AF-EA5E-6971-36D977F11D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833228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3345BCD0-25EC-DBFA-7AA7-B127BE1AE4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1460036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C86FB930-38DC-0285-D0A0-ABB73650C2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42" y="2078754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p:txBody>
                </p:sp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445EB538-1322-0CFF-0045-269F6D72D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401" y="2651457"/>
                      <a:ext cx="49777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48B8C32D-41A0-1850-8360-BE0CC93356F8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9AD0056-7B17-3A72-C50F-3C5DA3C3E8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59" y="5307983"/>
                    <a:ext cx="497775" cy="4885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9</a:t>
                    </a:r>
                  </a:p>
                </p:txBody>
              </p:sp>
            </p:grp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6B44CC5-AE34-BA8F-74D8-7A143D8733B3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9A9603B-3B72-AF8D-5322-CF048D8AE336}"/>
                    </a:ext>
                  </a:extLst>
                </p:cNvPr>
                <p:cNvSpPr txBox="1"/>
                <p:nvPr/>
              </p:nvSpPr>
              <p:spPr>
                <a:xfrm>
                  <a:off x="-15542" y="6485590"/>
                  <a:ext cx="677325" cy="4885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5909D30-C757-CA4D-F998-415BF2865D33}"/>
                  </a:ext>
                </a:extLst>
              </p:cNvPr>
              <p:cNvGrpSpPr/>
              <p:nvPr/>
            </p:nvGrpSpPr>
            <p:grpSpPr>
              <a:xfrm>
                <a:off x="113053" y="4699981"/>
                <a:ext cx="803668" cy="4588559"/>
                <a:chOff x="-19542" y="564927"/>
                <a:chExt cx="1384903" cy="662128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ACBF08A-6670-EC33-F135-F1DB46658EA2}"/>
                    </a:ext>
                  </a:extLst>
                </p:cNvPr>
                <p:cNvGrpSpPr/>
                <p:nvPr/>
              </p:nvGrpSpPr>
              <p:grpSpPr>
                <a:xfrm>
                  <a:off x="-19542" y="564927"/>
                  <a:ext cx="1384903" cy="3185187"/>
                  <a:chOff x="181409" y="2921566"/>
                  <a:chExt cx="1384903" cy="3185187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B42C77F8-F0E6-5D78-78D4-F8FBC59A7C18}"/>
                      </a:ext>
                    </a:extLst>
                  </p:cNvPr>
                  <p:cNvGrpSpPr/>
                  <p:nvPr/>
                </p:nvGrpSpPr>
                <p:grpSpPr>
                  <a:xfrm>
                    <a:off x="181409" y="2921566"/>
                    <a:ext cx="1384903" cy="2607252"/>
                    <a:chOff x="725251" y="842975"/>
                    <a:chExt cx="1384903" cy="2607252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B8F22EBB-FE5A-CD6C-C773-357F0758C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B5EADE10-A698-D565-BE0B-84EB629D1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11CE27FD-2372-C105-37F1-0C295EF5B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FC84FF7A-7BE7-8AF6-D3A8-1A567A63B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DCEF140B-64AC-2351-D030-66394905D8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251" y="876125"/>
                      <a:ext cx="677325" cy="488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</a:p>
                  </p:txBody>
                </p: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F278D74C-0EA1-5B83-66D1-6157D78D9E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</a:p>
                  </p:txBody>
                </p: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8EE9C73-A620-E854-B1CE-A1963A29CA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4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</a:t>
                      </a:r>
                    </a:p>
                  </p:txBody>
                </p: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E57BF6E-B986-4CBC-8E9A-6908B5DBF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7"/>
                      <a:ext cx="677325" cy="798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</a:t>
                      </a:r>
                    </a:p>
                  </p:txBody>
                </p:sp>
              </p:grp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9FE7331-9069-0341-EFFA-E2E8836B3C3C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DB9D64C8-EDDA-45DF-738B-35661800C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4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15</a:t>
                    </a:r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A4EB37F2-531F-BF9B-C993-5AB943DAAFDB}"/>
                    </a:ext>
                  </a:extLst>
                </p:cNvPr>
                <p:cNvGrpSpPr/>
                <p:nvPr/>
              </p:nvGrpSpPr>
              <p:grpSpPr>
                <a:xfrm>
                  <a:off x="16413" y="3504168"/>
                  <a:ext cx="1348948" cy="3194935"/>
                  <a:chOff x="217364" y="2911819"/>
                  <a:chExt cx="1348948" cy="3194935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544FF480-7E63-F0FA-B25A-0EE628C9E9BF}"/>
                      </a:ext>
                    </a:extLst>
                  </p:cNvPr>
                  <p:cNvGrpSpPr/>
                  <p:nvPr/>
                </p:nvGrpSpPr>
                <p:grpSpPr>
                  <a:xfrm>
                    <a:off x="217364" y="2911819"/>
                    <a:ext cx="1348948" cy="2616999"/>
                    <a:chOff x="761206" y="833228"/>
                    <a:chExt cx="1348948" cy="2616999"/>
                  </a:xfrm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2ABCB6B-32F5-384E-18DE-9D10B7555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842975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7169D549-07F9-835E-3C88-2136B0FD7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1438491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957A607A-3BFB-6682-CDD7-E20C1A906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025022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07831E-EB42-1649-2084-52CED35D9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7023" y="2623720"/>
                      <a:ext cx="803131" cy="5901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0245A3E-8795-8E63-EBB8-9BC6FF90E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83322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11700CEC-E3B3-4B18-A2DC-EE89F6825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1460036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</a:t>
                      </a: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651EF9EC-9A2B-1829-4108-0F3AF4485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447" y="2078755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001D71A2-66C8-472D-60B6-3ACEDEBB9E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206" y="2651458"/>
                      <a:ext cx="677325" cy="7987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</a:t>
                      </a:r>
                    </a:p>
                  </p:txBody>
                </p:sp>
              </p:grp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1B78CBFE-2F93-2763-AFFC-D347355B11E9}"/>
                      </a:ext>
                    </a:extLst>
                  </p:cNvPr>
                  <p:cNvSpPr/>
                  <p:nvPr/>
                </p:nvSpPr>
                <p:spPr>
                  <a:xfrm>
                    <a:off x="763181" y="5280246"/>
                    <a:ext cx="803131" cy="5901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null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E333F21-F603-D460-6DB4-78D1058CF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64" y="5307985"/>
                    <a:ext cx="677325" cy="798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20</a:t>
                    </a:r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CBB7494-25B0-4E22-CC85-54570C58E7CE}"/>
                    </a:ext>
                  </a:extLst>
                </p:cNvPr>
                <p:cNvSpPr/>
                <p:nvPr/>
              </p:nvSpPr>
              <p:spPr>
                <a:xfrm>
                  <a:off x="562230" y="6450530"/>
                  <a:ext cx="803131" cy="590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null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4E8D469-A4B8-E258-651F-D5894CC25E85}"/>
                    </a:ext>
                  </a:extLst>
                </p:cNvPr>
                <p:cNvSpPr txBox="1"/>
                <p:nvPr/>
              </p:nvSpPr>
              <p:spPr>
                <a:xfrm>
                  <a:off x="-19542" y="6387444"/>
                  <a:ext cx="677325" cy="798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21</a:t>
                  </a: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154317-3F32-3300-2F6A-66FED7FB5CF7}"/>
                </a:ext>
              </a:extLst>
            </p:cNvPr>
            <p:cNvSpPr/>
            <p:nvPr/>
          </p:nvSpPr>
          <p:spPr>
            <a:xfrm>
              <a:off x="404859" y="6162183"/>
              <a:ext cx="466062" cy="2501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E95C188-1A47-3A46-B688-363DBCF33038}"/>
                </a:ext>
              </a:extLst>
            </p:cNvPr>
            <p:cNvSpPr txBox="1"/>
            <p:nvPr/>
          </p:nvSpPr>
          <p:spPr>
            <a:xfrm>
              <a:off x="67253" y="6135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6AFF0A-B195-7231-120B-E49B1CBD2DD3}"/>
              </a:ext>
            </a:extLst>
          </p:cNvPr>
          <p:cNvGrpSpPr/>
          <p:nvPr/>
        </p:nvGrpSpPr>
        <p:grpSpPr>
          <a:xfrm>
            <a:off x="818780" y="3377792"/>
            <a:ext cx="3113642" cy="423678"/>
            <a:chOff x="1566312" y="3624118"/>
            <a:chExt cx="3113642" cy="42367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59952C5-32EF-C8AB-B3CF-E757983A601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932C214-0A9B-B4CA-DA19-CAD5404D10CE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B0524A-D5AD-8C97-B6EC-B03FFF90732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B0060A-267C-5F66-3389-686B69614390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C913BFF-D6C4-9F5A-3B30-7F117444EF8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01321C-1989-698D-ADEB-E25400EBA269}"/>
              </a:ext>
            </a:extLst>
          </p:cNvPr>
          <p:cNvGrpSpPr/>
          <p:nvPr/>
        </p:nvGrpSpPr>
        <p:grpSpPr>
          <a:xfrm>
            <a:off x="873242" y="4053569"/>
            <a:ext cx="3392144" cy="912615"/>
            <a:chOff x="1287810" y="3135181"/>
            <a:chExt cx="3392144" cy="912615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8DEBCB-5F38-BCA3-139D-AC797A4152B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53551E-0690-8596-0B59-4FDFACBA8D12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69829D2-B93F-4863-9D12-A1CBF930D59C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1287810" y="3135181"/>
              <a:ext cx="534568" cy="672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8016EE2-3F3C-C4A7-03AF-05BA8A68A029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8EF3C18-E0A8-A450-1E6B-0A161BD4D61A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A4CB410-4025-D4B2-7620-F1C38B832497}"/>
              </a:ext>
            </a:extLst>
          </p:cNvPr>
          <p:cNvGrpSpPr/>
          <p:nvPr/>
        </p:nvGrpSpPr>
        <p:grpSpPr>
          <a:xfrm>
            <a:off x="790383" y="3792291"/>
            <a:ext cx="3383607" cy="600892"/>
            <a:chOff x="1296347" y="3446904"/>
            <a:chExt cx="3383607" cy="60089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B613F17-A115-9ECB-CD71-3A5E8602CE7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55FEE2-2F60-51A6-1DA0-5C154CB3A2E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F2124D-E8BE-E629-4F2F-48625FC833DF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1296347" y="3446904"/>
              <a:ext cx="526031" cy="360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3246521-6BB1-01A6-077E-24BD916C61B6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850B88D-13E8-416C-8131-566188ACE32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87B5D1A-1966-946F-88CE-A2D6220B7CD0}"/>
              </a:ext>
            </a:extLst>
          </p:cNvPr>
          <p:cNvGrpSpPr/>
          <p:nvPr/>
        </p:nvGrpSpPr>
        <p:grpSpPr>
          <a:xfrm>
            <a:off x="4177382" y="3976314"/>
            <a:ext cx="3113642" cy="423678"/>
            <a:chOff x="1566312" y="3624118"/>
            <a:chExt cx="3113642" cy="42367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5953EF3-375D-5AA3-3997-3DB236433CFA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F05BB2E-8960-8650-B155-A92C10D4D36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7D1C13D-D0F5-DFDF-EC56-CA4983F555E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0CA2F2E-4608-A177-AAAA-118B16150BDC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5DD70-344C-8F71-F7A3-ABFC47FC127D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B9CB9D-90A1-F307-4CF6-19374068919B}"/>
              </a:ext>
            </a:extLst>
          </p:cNvPr>
          <p:cNvGrpSpPr/>
          <p:nvPr/>
        </p:nvGrpSpPr>
        <p:grpSpPr>
          <a:xfrm>
            <a:off x="873242" y="5054883"/>
            <a:ext cx="3612565" cy="1590972"/>
            <a:chOff x="1067389" y="2456824"/>
            <a:chExt cx="3612565" cy="1590972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9069B31-BE9A-09A7-C3B7-3B649EF4DD0F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9277EE6-6983-C664-3999-3283D234B56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DA6E6CA-1456-8E04-E0B1-51EA64D255C8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1067389" y="2456824"/>
              <a:ext cx="754989" cy="1350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4E46A7-C168-AFA6-9861-8492DA8B3E4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B9E4EB1-C3B6-088E-FB5C-A7E36D76671F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A3D890-42D5-6143-048B-10C3BB51009C}"/>
              </a:ext>
            </a:extLst>
          </p:cNvPr>
          <p:cNvGrpSpPr/>
          <p:nvPr/>
        </p:nvGrpSpPr>
        <p:grpSpPr>
          <a:xfrm>
            <a:off x="845837" y="2155198"/>
            <a:ext cx="3113642" cy="423678"/>
            <a:chOff x="1566312" y="3624118"/>
            <a:chExt cx="3113642" cy="42367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903322F-77C0-DFCF-4B54-4CA9BC9E78F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A3BBBC-5A77-3577-3E18-D254464F0F4C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400FC3A-688F-3374-D7D8-EDBB5EB03A68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FE91E95-66A1-FD08-6AE6-9C44CC447AB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1CD6C76-2FAD-6C9B-AE94-8AA3A77AB877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26A4D7C-3490-9393-8143-E946FC9CBD84}"/>
              </a:ext>
            </a:extLst>
          </p:cNvPr>
          <p:cNvGrpSpPr/>
          <p:nvPr/>
        </p:nvGrpSpPr>
        <p:grpSpPr>
          <a:xfrm>
            <a:off x="4265386" y="4654175"/>
            <a:ext cx="3113642" cy="423678"/>
            <a:chOff x="1566312" y="3624118"/>
            <a:chExt cx="3113642" cy="423678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9787977-6174-8B40-2F62-2D15E9E596F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“a[],”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904C380-2764-1470-8151-F75603195DA9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0A9FB38-3C43-8618-FC86-060B34AF62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64677F0-56DA-1ABA-283C-8AEEE934B5EE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935554-1C5C-9450-E575-F4D5AECFBD34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145BD5F-5D4C-C77C-B7F6-44CA7AF6728B}"/>
              </a:ext>
            </a:extLst>
          </p:cNvPr>
          <p:cNvGrpSpPr/>
          <p:nvPr/>
        </p:nvGrpSpPr>
        <p:grpSpPr>
          <a:xfrm>
            <a:off x="870921" y="2565904"/>
            <a:ext cx="3731092" cy="556878"/>
            <a:chOff x="948862" y="3490918"/>
            <a:chExt cx="3731092" cy="55687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09547A0-FF59-11EA-1780-DC2292592CE4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E7C91FE-FA20-E966-97B0-B82E6004F301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2D2EB81-FF9C-B606-13A5-499AD7A93D8E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948862" y="3490918"/>
              <a:ext cx="873516" cy="316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F5227FE-D44A-71C5-B71C-6B42B49FDCA2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69D0A8D-E735-9501-6FCD-A75F2B6F49D2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23516C3-6C61-0D3D-1479-C31E2076B304}"/>
              </a:ext>
            </a:extLst>
          </p:cNvPr>
          <p:cNvGrpSpPr/>
          <p:nvPr/>
        </p:nvGrpSpPr>
        <p:grpSpPr>
          <a:xfrm>
            <a:off x="873242" y="4307324"/>
            <a:ext cx="3986483" cy="1274689"/>
            <a:chOff x="693471" y="2773107"/>
            <a:chExt cx="3986483" cy="1274689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81A88C5-1CFA-681D-E149-B479AA7DA4ED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EAFE3D4-CDB3-DD49-FC41-B63B0DE886AF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6030401D-2682-3DF9-FF2B-3CAD60F3E9CB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693471" y="2773107"/>
              <a:ext cx="1128907" cy="1034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BB599-D9CC-AA0E-D209-186E12A1AD2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5A14A7B-9150-A3B1-33B9-4A049884E6F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ADABDF4-283B-73CD-85C2-ABDE10FBD929}"/>
              </a:ext>
            </a:extLst>
          </p:cNvPr>
          <p:cNvGrpSpPr/>
          <p:nvPr/>
        </p:nvGrpSpPr>
        <p:grpSpPr>
          <a:xfrm>
            <a:off x="873242" y="4802477"/>
            <a:ext cx="3992871" cy="1262150"/>
            <a:chOff x="687083" y="2785646"/>
            <a:chExt cx="3992871" cy="126215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86BE98A-AFB5-58D3-336D-CC136753C0F0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BB31EC8-6708-9AA8-E29D-F45AB884077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E994D07-A0D5-135B-6471-FE75D25B5A8B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687083" y="2785646"/>
              <a:ext cx="1135295" cy="102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39DE631-50D1-2AA8-DB6A-765841F4DBF3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4810A12-32FF-D59B-59D3-1166CE69FC3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BFA26B-24D8-8825-80DD-CFD70E7324B3}"/>
              </a:ext>
            </a:extLst>
          </p:cNvPr>
          <p:cNvGrpSpPr/>
          <p:nvPr/>
        </p:nvGrpSpPr>
        <p:grpSpPr>
          <a:xfrm>
            <a:off x="845837" y="632665"/>
            <a:ext cx="3113642" cy="423678"/>
            <a:chOff x="1566312" y="3624118"/>
            <a:chExt cx="3113642" cy="42367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FDA39E-313A-13E0-36B8-66C6A0E86DD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“l,”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7685505-CA82-E105-9117-D8FA9088B91D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6ED6741-1ACE-31AC-D778-7C18AF38FE9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2366AF8-36B2-1C93-3D96-F0567677F09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5E59452-B8D1-2B5F-22D7-37E3D5CBB33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2B45CA-B15B-3B15-E1E6-84D5A2E0F83A}"/>
              </a:ext>
            </a:extLst>
          </p:cNvPr>
          <p:cNvSpPr txBox="1"/>
          <p:nvPr/>
        </p:nvSpPr>
        <p:spPr>
          <a:xfrm>
            <a:off x="8842434" y="1033549"/>
            <a:ext cx="319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)”)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C2A8-2298-020C-FF5E-5ABC96C9AB68}"/>
              </a:ext>
            </a:extLst>
          </p:cNvPr>
          <p:cNvSpPr txBox="1"/>
          <p:nvPr/>
        </p:nvSpPr>
        <p:spPr>
          <a:xfrm>
            <a:off x="7272958" y="-7078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int a[], int v, int l,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ED8B20-92F4-272B-2D39-341A9E7B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613" y="1166633"/>
            <a:ext cx="10515600" cy="772422"/>
          </a:xfrm>
        </p:spPr>
        <p:txBody>
          <a:bodyPr/>
          <a:lstStyle/>
          <a:p>
            <a:r>
              <a:rPr lang="en-US" dirty="0"/>
              <a:t>put(“int”, “r)”)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491609-A4D3-068C-2F01-FD13871FDDCE}"/>
              </a:ext>
            </a:extLst>
          </p:cNvPr>
          <p:cNvGrpSpPr/>
          <p:nvPr/>
        </p:nvGrpSpPr>
        <p:grpSpPr>
          <a:xfrm>
            <a:off x="4602013" y="2818592"/>
            <a:ext cx="4238946" cy="423678"/>
            <a:chOff x="441008" y="3624118"/>
            <a:chExt cx="4238946" cy="423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A8D361-94E2-803E-89CF-E1361FA18739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“v,”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8B3A68-C826-7D98-CDD2-B873FD396253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66B519-E5BA-E0DC-57CE-7CC5C9861149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>
              <a:off x="441008" y="3719874"/>
              <a:ext cx="1381370" cy="8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4BA7DE-EFEF-C85F-ACAD-CB0A3A55B31D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06DCE7-8379-912C-3E65-90E4FA273EC8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62CF13-7A91-FBF0-5FC6-3D2700AD15DE}"/>
              </a:ext>
            </a:extLst>
          </p:cNvPr>
          <p:cNvGrpSpPr/>
          <p:nvPr/>
        </p:nvGrpSpPr>
        <p:grpSpPr>
          <a:xfrm>
            <a:off x="3932422" y="3384487"/>
            <a:ext cx="3113642" cy="423678"/>
            <a:chOff x="1566312" y="3624118"/>
            <a:chExt cx="3113642" cy="4236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8D4B0D-45A0-4977-D8E9-51EF3AF7BBD7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BFABBE-AADF-E33D-1A64-F02B83182CB2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0BC084-08C3-8F0D-400B-D6DEF51C6429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845C2B-81A9-B170-4E5E-FF86FFDF457B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8F192B-B32F-0114-25F6-2CE304D9D076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64739B-5353-700F-BABE-81906B52C785}"/>
              </a:ext>
            </a:extLst>
          </p:cNvPr>
          <p:cNvGrpSpPr/>
          <p:nvPr/>
        </p:nvGrpSpPr>
        <p:grpSpPr>
          <a:xfrm>
            <a:off x="873242" y="4552279"/>
            <a:ext cx="8967397" cy="1514071"/>
            <a:chOff x="-4287443" y="2533725"/>
            <a:chExt cx="8967397" cy="15140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D9017F-CCBF-6F32-366B-05C9B764F1F8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“r)”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07BE53-6DA5-557A-F950-7D5CE7ECA000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DCBA15-7A32-2F9E-5964-4F6A96E15CF4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-4287443" y="2533725"/>
              <a:ext cx="6109821" cy="1273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2824F1-278C-1688-48AC-CDD88A51F2F4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C35D8E-E300-6AAE-D8E1-CFDCC0E50C2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621472-73F3-3D9A-45D0-FE7F758B24C3}"/>
              </a:ext>
            </a:extLst>
          </p:cNvPr>
          <p:cNvGrpSpPr/>
          <p:nvPr/>
        </p:nvGrpSpPr>
        <p:grpSpPr>
          <a:xfrm>
            <a:off x="870921" y="6287239"/>
            <a:ext cx="7824710" cy="462356"/>
            <a:chOff x="-3144756" y="3585440"/>
            <a:chExt cx="7824710" cy="4623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F8AECA-D27C-7468-EA68-EE2175905565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B17842-4A09-2746-3614-4AD803F84257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“r)”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93CFA3-3356-095A-E158-0E752B349CFD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-3144756" y="3585440"/>
              <a:ext cx="4967134" cy="221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19D6A-583F-F559-BA39-CEFB1EADE06E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2A924D-789F-5EAA-767C-7F47EDF21753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65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BFC9-8DBB-3F6A-268F-38CDE4F9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18255"/>
            <a:ext cx="10515600" cy="1325563"/>
          </a:xfrm>
        </p:spPr>
        <p:txBody>
          <a:bodyPr/>
          <a:lstStyle/>
          <a:p>
            <a:r>
              <a:rPr lang="en-US" dirty="0"/>
              <a:t>Item and Pair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92B9-D54B-C403-DC95-64E5E956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6894445" cy="5012497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a Sequence of Strings stored in a file</a:t>
            </a:r>
          </a:p>
          <a:p>
            <a:r>
              <a:rPr lang="en-US" dirty="0"/>
              <a:t>The code on the right is an example of such Sequence</a:t>
            </a:r>
          </a:p>
          <a:p>
            <a:pPr lvl="1"/>
            <a:r>
              <a:rPr lang="en-US" dirty="0"/>
              <a:t>words are separated by spaces, tabs, and new lines</a:t>
            </a:r>
          </a:p>
          <a:p>
            <a:pPr lvl="1"/>
            <a:r>
              <a:rPr lang="en-US" dirty="0"/>
              <a:t>“int”, “search(“, “int”, “a[],”, “int”, “v,” …</a:t>
            </a:r>
          </a:p>
          <a:p>
            <a:endParaRPr lang="en-US" dirty="0"/>
          </a:p>
          <a:p>
            <a:r>
              <a:rPr lang="en-US" dirty="0"/>
              <a:t>The frequency of an item is the number of times it appears in the Sequence</a:t>
            </a:r>
          </a:p>
          <a:p>
            <a:pPr lvl="1"/>
            <a:r>
              <a:rPr lang="en-US" dirty="0"/>
              <a:t>e.g., frequency of “int” is 12</a:t>
            </a:r>
          </a:p>
          <a:p>
            <a:r>
              <a:rPr lang="en-US" dirty="0"/>
              <a:t>The frequency of a pair of items is the number of times the pair appears in the sequence</a:t>
            </a:r>
          </a:p>
          <a:p>
            <a:pPr lvl="1"/>
            <a:r>
              <a:rPr lang="en-US" dirty="0"/>
              <a:t>e.g., frequency of the pair (“int”, “v,”) is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9E31A-DDF8-A0E0-9F6D-CFFE83B7111D}"/>
              </a:ext>
            </a:extLst>
          </p:cNvPr>
          <p:cNvSpPr txBox="1"/>
          <p:nvPr/>
        </p:nvSpPr>
        <p:spPr>
          <a:xfrm>
            <a:off x="7043532" y="544652"/>
            <a:ext cx="499938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int search( int a[], int v, int l, int r)</a:t>
            </a:r>
          </a:p>
          <a:p>
            <a:r>
              <a:rPr lang="en-US" sz="2400" dirty="0"/>
              <a:t>  { </a:t>
            </a:r>
          </a:p>
          <a:p>
            <a:r>
              <a:rPr lang="en-US" sz="2400" dirty="0"/>
              <a:t>    for ( int </a:t>
            </a:r>
            <a:r>
              <a:rPr lang="en-US" sz="2400" dirty="0" err="1"/>
              <a:t>i</a:t>
            </a:r>
            <a:r>
              <a:rPr lang="en-US" sz="2400" dirty="0"/>
              <a:t> = l; </a:t>
            </a:r>
            <a:r>
              <a:rPr lang="en-US" sz="2400" dirty="0" err="1"/>
              <a:t>i</a:t>
            </a:r>
            <a:r>
              <a:rPr lang="en-US" sz="2400" dirty="0"/>
              <a:t> &lt;= r;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      if (v == a[</a:t>
            </a:r>
            <a:r>
              <a:rPr lang="en-US" sz="2400" dirty="0" err="1"/>
              <a:t>i</a:t>
            </a:r>
            <a:r>
              <a:rPr lang="en-US" sz="2400" dirty="0"/>
              <a:t>]) return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    return -1;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int search( int a[], int v, int l, int r)</a:t>
            </a:r>
          </a:p>
          <a:p>
            <a:r>
              <a:rPr lang="en-US" sz="2400" dirty="0"/>
              <a:t>  { </a:t>
            </a:r>
          </a:p>
          <a:p>
            <a:r>
              <a:rPr lang="en-US" sz="2400" dirty="0"/>
              <a:t>    while (r &gt;= l)</a:t>
            </a:r>
          </a:p>
          <a:p>
            <a:r>
              <a:rPr lang="en-US" sz="2400" dirty="0"/>
              <a:t>      { int m = (</a:t>
            </a:r>
            <a:r>
              <a:rPr lang="en-US" sz="2400" dirty="0" err="1"/>
              <a:t>l+r</a:t>
            </a:r>
            <a:r>
              <a:rPr lang="en-US" sz="2400" dirty="0"/>
              <a:t>)/2;</a:t>
            </a:r>
          </a:p>
          <a:p>
            <a:r>
              <a:rPr lang="en-US" sz="2400" dirty="0"/>
              <a:t>        if (v == a[m]) return m;</a:t>
            </a:r>
          </a:p>
          <a:p>
            <a:r>
              <a:rPr lang="en-US" sz="2400" dirty="0"/>
              <a:t>        if (v &lt; a[m]) r = m-1; else l = m+1;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return -1;</a:t>
            </a:r>
          </a:p>
          <a:p>
            <a:r>
              <a:rPr lang="en-US" sz="2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834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608E-F309-19CC-677F-02BDEDE2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73" y="209849"/>
            <a:ext cx="10515600" cy="1325563"/>
          </a:xfrm>
        </p:spPr>
        <p:txBody>
          <a:bodyPr/>
          <a:lstStyle/>
          <a:p>
            <a:r>
              <a:rPr lang="en-US" dirty="0"/>
              <a:t>Helper method to dump contents of the 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B332-58A6-44E4-F8A4-DBFC40AFE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19" y="1449237"/>
            <a:ext cx="11703170" cy="47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showTable</a:t>
            </a:r>
            <a:r>
              <a:rPr lang="en-US" b="0" dirty="0">
                <a:effectLst/>
                <a:latin typeface="Consolas" panose="020B0609020204030204" pitchFamily="49" charset="0"/>
              </a:rPr>
              <a:t> defined in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HashTableDS.java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04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4216-E30C-6C85-BF08-B759A74F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5010-1911-99F0-9D31-2FE5B19F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825625"/>
            <a:ext cx="11887199" cy="4351338"/>
          </a:xfrm>
        </p:spPr>
        <p:txBody>
          <a:bodyPr/>
          <a:lstStyle/>
          <a:p>
            <a:r>
              <a:rPr lang="en-US" dirty="0"/>
              <a:t>Running time of the put and </a:t>
            </a:r>
            <a:r>
              <a:rPr lang="en-US" dirty="0" err="1"/>
              <a:t>getFrequency</a:t>
            </a:r>
            <a:r>
              <a:rPr lang="en-US" dirty="0"/>
              <a:t> methods should be O(1) on average</a:t>
            </a:r>
          </a:p>
          <a:p>
            <a:r>
              <a:rPr lang="en-US" dirty="0"/>
              <a:t>Running time of the lad method should be O(n) in number of words in file</a:t>
            </a:r>
          </a:p>
        </p:txBody>
      </p:sp>
    </p:spTree>
    <p:extLst>
      <p:ext uri="{BB962C8B-B14F-4D97-AF65-F5344CB8AC3E}">
        <p14:creationId xmlns:p14="http://schemas.microsoft.com/office/powerpoint/2010/main" val="428581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688B-8239-AE52-1B2E-CE2E55D9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4" y="-173652"/>
            <a:ext cx="10515600" cy="1325563"/>
          </a:xfrm>
        </p:spPr>
        <p:txBody>
          <a:bodyPr/>
          <a:lstStyle/>
          <a:p>
            <a:r>
              <a:rPr lang="en-US" dirty="0"/>
              <a:t>Hash Table with 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C53E-9753-9546-7A54-6E44C6D8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3610"/>
            <a:ext cx="12294703" cy="5133354"/>
          </a:xfrm>
        </p:spPr>
        <p:txBody>
          <a:bodyPr/>
          <a:lstStyle/>
          <a:p>
            <a:r>
              <a:rPr lang="en-US" dirty="0"/>
              <a:t>Let’s implement a Sequence using a hash table with separate chaining</a:t>
            </a:r>
          </a:p>
          <a:p>
            <a:r>
              <a:rPr lang="en-US" dirty="0"/>
              <a:t>Each table entry is a linked list of all items and item pairs that hash</a:t>
            </a:r>
            <a:r>
              <a:rPr lang="en-US" b="1" dirty="0"/>
              <a:t> </a:t>
            </a:r>
            <a:r>
              <a:rPr lang="en-US" dirty="0"/>
              <a:t>into the entry</a:t>
            </a:r>
          </a:p>
          <a:p>
            <a:r>
              <a:rPr lang="en-US" dirty="0"/>
              <a:t>Each node in the linked lists contains the frequency of an item or item pair</a:t>
            </a:r>
          </a:p>
          <a:p>
            <a:r>
              <a:rPr lang="en-US" dirty="0"/>
              <a:t>We will use </a:t>
            </a:r>
            <a:r>
              <a:rPr lang="en-US" b="1" dirty="0"/>
              <a:t>Horner’s method </a:t>
            </a:r>
            <a:r>
              <a:rPr lang="en-US" dirty="0"/>
              <a:t>with</a:t>
            </a:r>
            <a:r>
              <a:rPr lang="en-US" b="1" dirty="0"/>
              <a:t> modular hashing </a:t>
            </a:r>
            <a:r>
              <a:rPr lang="en-US" dirty="0"/>
              <a:t>for computing hash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B9C9A-7A24-1B2B-6932-E0F51529220D}"/>
              </a:ext>
            </a:extLst>
          </p:cNvPr>
          <p:cNvSpPr txBox="1"/>
          <p:nvPr/>
        </p:nvSpPr>
        <p:spPr>
          <a:xfrm>
            <a:off x="367748" y="3578264"/>
            <a:ext cx="11211339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private int hash(String item) {</a:t>
            </a:r>
          </a:p>
          <a:p>
            <a:r>
              <a:rPr lang="en-US" sz="2400" dirty="0"/>
              <a:t>	int hash = 0;</a:t>
            </a:r>
          </a:p>
          <a:p>
            <a:r>
              <a:rPr lang="en-US" sz="2400" dirty="0"/>
              <a:t>	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item.length</a:t>
            </a:r>
            <a:r>
              <a:rPr lang="en-US" sz="2400" dirty="0"/>
              <a:t>();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r>
              <a:rPr lang="en-US" sz="2400" dirty="0"/>
              <a:t>		hash = 256 * hash + </a:t>
            </a:r>
            <a:r>
              <a:rPr lang="en-US" sz="2400" dirty="0" err="1"/>
              <a:t>item.charAt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r>
              <a:rPr lang="en-US" sz="2400" dirty="0"/>
              <a:t>		hash = hash % capacity; //capacity is the number of entries in hash table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hash % capacity;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67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B603-0F82-A474-F774-C26B3581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28" y="-132179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3A70-B89C-EDB3-3A08-B2FE8D81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" y="1193384"/>
            <a:ext cx="11511997" cy="4351338"/>
          </a:xfrm>
        </p:spPr>
        <p:txBody>
          <a:bodyPr>
            <a:normAutofit/>
          </a:bodyPr>
          <a:lstStyle/>
          <a:p>
            <a:r>
              <a:rPr lang="en-US" dirty="0"/>
              <a:t>Let’s trace an example sequence to illustrate how this data structure works</a:t>
            </a:r>
          </a:p>
          <a:p>
            <a:r>
              <a:rPr lang="en-US" dirty="0"/>
              <a:t>Example sequence: int search( int a[], int v, int l, int r)</a:t>
            </a:r>
          </a:p>
          <a:p>
            <a:r>
              <a:rPr lang="en-US" dirty="0"/>
              <a:t>Let’s use a hash table that contains 5 entries initially (i.e., capacity == 5 )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F6CB7-4CA1-EEBD-B64F-148347359B17}"/>
              </a:ext>
            </a:extLst>
          </p:cNvPr>
          <p:cNvSpPr txBox="1"/>
          <p:nvPr/>
        </p:nvSpPr>
        <p:spPr>
          <a:xfrm>
            <a:off x="758687" y="3790534"/>
            <a:ext cx="3197087" cy="1429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hash(“int”)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hash(“search(“)  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hash(“a[],”) 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E4AD3-52B4-1A4B-73D6-01F1C39ED12D}"/>
              </a:ext>
            </a:extLst>
          </p:cNvPr>
          <p:cNvSpPr txBox="1"/>
          <p:nvPr/>
        </p:nvSpPr>
        <p:spPr>
          <a:xfrm>
            <a:off x="7465116" y="3963874"/>
            <a:ext cx="6097656" cy="94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(”)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hash(“search(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int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“) 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35B1-4ECD-B554-47A0-D133653BB804}"/>
              </a:ext>
            </a:extLst>
          </p:cNvPr>
          <p:cNvSpPr txBox="1"/>
          <p:nvPr/>
        </p:nvSpPr>
        <p:spPr>
          <a:xfrm>
            <a:off x="758686" y="3267314"/>
            <a:ext cx="3197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 values of items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21D8A-73B8-FB6C-9090-45DC75ED3C3B}"/>
              </a:ext>
            </a:extLst>
          </p:cNvPr>
          <p:cNvSpPr txBox="1"/>
          <p:nvPr/>
        </p:nvSpPr>
        <p:spPr>
          <a:xfrm>
            <a:off x="5868228" y="3264654"/>
            <a:ext cx="6023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 values of consecutive item pairs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73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CFA54688-C796-02DC-08E9-26EF06D3C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297309"/>
              </p:ext>
            </p:extLst>
          </p:nvPr>
        </p:nvGraphicFramePr>
        <p:xfrm>
          <a:off x="293723" y="1577754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9987607A-3ACF-F276-68D9-269E1A123885}"/>
              </a:ext>
            </a:extLst>
          </p:cNvPr>
          <p:cNvGrpSpPr/>
          <p:nvPr/>
        </p:nvGrpSpPr>
        <p:grpSpPr>
          <a:xfrm>
            <a:off x="3292663" y="1948594"/>
            <a:ext cx="1195753" cy="2403003"/>
            <a:chOff x="914401" y="833228"/>
            <a:chExt cx="1195753" cy="24030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D692CB-E2AB-D5EE-BB4F-D4131CDF2272}"/>
                </a:ext>
              </a:extLst>
            </p:cNvPr>
            <p:cNvSpPr/>
            <p:nvPr/>
          </p:nvSpPr>
          <p:spPr>
            <a:xfrm>
              <a:off x="1307023" y="842975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null</a:t>
              </a:r>
              <a:endParaRPr lang="en-US" sz="48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39A801-7942-B573-E4F4-3DEFF368B035}"/>
                </a:ext>
              </a:extLst>
            </p:cNvPr>
            <p:cNvSpPr/>
            <p:nvPr/>
          </p:nvSpPr>
          <p:spPr>
            <a:xfrm>
              <a:off x="1307023" y="1438491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null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D68D1E-10FF-F0DA-4F17-D399AB572EFF}"/>
                </a:ext>
              </a:extLst>
            </p:cNvPr>
            <p:cNvSpPr/>
            <p:nvPr/>
          </p:nvSpPr>
          <p:spPr>
            <a:xfrm>
              <a:off x="1307023" y="2025022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null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9CD5AD-0DDA-698C-6C9B-22F4AEE97403}"/>
                </a:ext>
              </a:extLst>
            </p:cNvPr>
            <p:cNvSpPr/>
            <p:nvPr/>
          </p:nvSpPr>
          <p:spPr>
            <a:xfrm>
              <a:off x="1307023" y="262372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null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E4354F9-9BDA-F761-42F5-1FB597A144A0}"/>
                </a:ext>
              </a:extLst>
            </p:cNvPr>
            <p:cNvSpPr txBox="1"/>
            <p:nvPr/>
          </p:nvSpPr>
          <p:spPr>
            <a:xfrm>
              <a:off x="914401" y="833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91594D-DD70-F9C4-6FF0-9C4654F92743}"/>
                </a:ext>
              </a:extLst>
            </p:cNvPr>
            <p:cNvSpPr txBox="1"/>
            <p:nvPr/>
          </p:nvSpPr>
          <p:spPr>
            <a:xfrm>
              <a:off x="914401" y="146003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551143-3FF7-2188-AEBC-6453DC16F1EF}"/>
                </a:ext>
              </a:extLst>
            </p:cNvPr>
            <p:cNvSpPr txBox="1"/>
            <p:nvPr/>
          </p:nvSpPr>
          <p:spPr>
            <a:xfrm>
              <a:off x="937642" y="207875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ED4AED-A907-5D87-DEBA-F0D32D3F8051}"/>
                </a:ext>
              </a:extLst>
            </p:cNvPr>
            <p:cNvSpPr txBox="1"/>
            <p:nvPr/>
          </p:nvSpPr>
          <p:spPr>
            <a:xfrm>
              <a:off x="914401" y="265145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FCBBAE7-0BA7-8384-E9BF-4D1E3DB65CA0}"/>
              </a:ext>
            </a:extLst>
          </p:cNvPr>
          <p:cNvSpPr/>
          <p:nvPr/>
        </p:nvSpPr>
        <p:spPr>
          <a:xfrm>
            <a:off x="3685285" y="4317021"/>
            <a:ext cx="803131" cy="59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4E60E-F02E-CCBE-965C-1A7E91CF2C98}"/>
              </a:ext>
            </a:extLst>
          </p:cNvPr>
          <p:cNvSpPr txBox="1"/>
          <p:nvPr/>
        </p:nvSpPr>
        <p:spPr>
          <a:xfrm>
            <a:off x="3292663" y="43447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5D2B7F-9EBA-5B87-17DA-ACB15C3F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28" y="-132179"/>
            <a:ext cx="10515600" cy="1325563"/>
          </a:xfrm>
        </p:spPr>
        <p:txBody>
          <a:bodyPr/>
          <a:lstStyle/>
          <a:p>
            <a:r>
              <a:rPr lang="en-US" dirty="0"/>
              <a:t>An empty hash table with 5 entries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72760-6BA8-4E7E-3B78-BD19B9CAC6EC}"/>
              </a:ext>
            </a:extLst>
          </p:cNvPr>
          <p:cNvSpPr txBox="1"/>
          <p:nvPr/>
        </p:nvSpPr>
        <p:spPr>
          <a:xfrm>
            <a:off x="5506278" y="1019467"/>
            <a:ext cx="639199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private static class </a:t>
            </a:r>
            <a:r>
              <a:rPr lang="en-US" sz="2400" b="1" dirty="0"/>
              <a:t>Node</a:t>
            </a:r>
            <a:r>
              <a:rPr lang="en-US" sz="2400" dirty="0"/>
              <a:t> {</a:t>
            </a:r>
          </a:p>
          <a:p>
            <a:r>
              <a:rPr lang="en-US" sz="2400" dirty="0"/>
              <a:t>	private String first;</a:t>
            </a:r>
          </a:p>
          <a:p>
            <a:r>
              <a:rPr lang="en-US" sz="2400" dirty="0"/>
              <a:t>	private String second;</a:t>
            </a:r>
          </a:p>
          <a:p>
            <a:r>
              <a:rPr lang="en-US" sz="2400" dirty="0"/>
              <a:t>	private int frequency;</a:t>
            </a:r>
          </a:p>
          <a:p>
            <a:r>
              <a:rPr lang="en-US" sz="2400" dirty="0"/>
              <a:t>	private Node next;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31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0"/>
            <a:ext cx="10515600" cy="1325563"/>
          </a:xfrm>
        </p:spPr>
        <p:txBody>
          <a:bodyPr/>
          <a:lstStyle/>
          <a:p>
            <a:r>
              <a:rPr lang="en-US" dirty="0"/>
              <a:t>after put(“int”)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068485"/>
              </p:ext>
            </p:extLst>
          </p:nvPr>
        </p:nvGraphicFramePr>
        <p:xfrm>
          <a:off x="293723" y="1577754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141BB1C-EA04-E10B-3091-23B5EA2431CE}"/>
              </a:ext>
            </a:extLst>
          </p:cNvPr>
          <p:cNvGrpSpPr/>
          <p:nvPr/>
        </p:nvGrpSpPr>
        <p:grpSpPr>
          <a:xfrm>
            <a:off x="370559" y="2911819"/>
            <a:ext cx="1195753" cy="2403003"/>
            <a:chOff x="914401" y="833228"/>
            <a:chExt cx="1195753" cy="24030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01A9D3-EC20-9A44-D0B7-977E4464E169}"/>
                </a:ext>
              </a:extLst>
            </p:cNvPr>
            <p:cNvSpPr/>
            <p:nvPr/>
          </p:nvSpPr>
          <p:spPr>
            <a:xfrm>
              <a:off x="1307023" y="842975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null</a:t>
              </a:r>
              <a:endParaRPr lang="en-US" sz="4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4FD297-B6A0-CDAA-4AD2-B66643451C22}"/>
                </a:ext>
              </a:extLst>
            </p:cNvPr>
            <p:cNvSpPr/>
            <p:nvPr/>
          </p:nvSpPr>
          <p:spPr>
            <a:xfrm>
              <a:off x="1307023" y="1438491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31D7E-9DFF-2D37-F8A4-72DBADE832E8}"/>
                </a:ext>
              </a:extLst>
            </p:cNvPr>
            <p:cNvSpPr/>
            <p:nvPr/>
          </p:nvSpPr>
          <p:spPr>
            <a:xfrm>
              <a:off x="1307023" y="2025022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null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1A329E-1B29-EC26-D64D-0CE69A29FA6A}"/>
                </a:ext>
              </a:extLst>
            </p:cNvPr>
            <p:cNvSpPr/>
            <p:nvPr/>
          </p:nvSpPr>
          <p:spPr>
            <a:xfrm>
              <a:off x="1307023" y="262372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null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E1D67B-FF01-02F0-6EE2-2197E2539FC4}"/>
                </a:ext>
              </a:extLst>
            </p:cNvPr>
            <p:cNvSpPr txBox="1"/>
            <p:nvPr/>
          </p:nvSpPr>
          <p:spPr>
            <a:xfrm>
              <a:off x="914401" y="833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5377E3-5520-B0C9-6D19-453A83E01A3E}"/>
                </a:ext>
              </a:extLst>
            </p:cNvPr>
            <p:cNvSpPr txBox="1"/>
            <p:nvPr/>
          </p:nvSpPr>
          <p:spPr>
            <a:xfrm>
              <a:off x="914401" y="146003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B6EA2B-4977-70AD-7B35-AC397C3CAEB4}"/>
                </a:ext>
              </a:extLst>
            </p:cNvPr>
            <p:cNvSpPr txBox="1"/>
            <p:nvPr/>
          </p:nvSpPr>
          <p:spPr>
            <a:xfrm>
              <a:off x="937642" y="207875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8D7D79-A724-AFA7-3266-4CC9D4E613F5}"/>
                </a:ext>
              </a:extLst>
            </p:cNvPr>
            <p:cNvSpPr txBox="1"/>
            <p:nvPr/>
          </p:nvSpPr>
          <p:spPr>
            <a:xfrm>
              <a:off x="914401" y="265145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69BB9-60A1-2D14-C1B3-B36B116CF3FC}"/>
              </a:ext>
            </a:extLst>
          </p:cNvPr>
          <p:cNvSpPr/>
          <p:nvPr/>
        </p:nvSpPr>
        <p:spPr>
          <a:xfrm>
            <a:off x="763181" y="5280246"/>
            <a:ext cx="803131" cy="59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4052E-C04E-E17D-780E-ECD6A786A8AD}"/>
              </a:ext>
            </a:extLst>
          </p:cNvPr>
          <p:cNvSpPr txBox="1"/>
          <p:nvPr/>
        </p:nvSpPr>
        <p:spPr>
          <a:xfrm>
            <a:off x="370559" y="53079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FC28E8-1CFD-030A-8095-7A645CD261B0}"/>
              </a:ext>
            </a:extLst>
          </p:cNvPr>
          <p:cNvSpPr/>
          <p:nvPr/>
        </p:nvSpPr>
        <p:spPr>
          <a:xfrm>
            <a:off x="1845823" y="3624118"/>
            <a:ext cx="708533" cy="420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“int”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E7E0E-9005-19D4-D073-8B0E4008578E}"/>
              </a:ext>
            </a:extLst>
          </p:cNvPr>
          <p:cNvSpPr/>
          <p:nvPr/>
        </p:nvSpPr>
        <p:spPr>
          <a:xfrm>
            <a:off x="2554356" y="3628113"/>
            <a:ext cx="708532" cy="4168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null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DFDFD4-AFC9-5CA6-C144-BE39CA043572}"/>
              </a:ext>
            </a:extLst>
          </p:cNvPr>
          <p:cNvCxnSpPr>
            <a:cxnSpLocks/>
          </p:cNvCxnSpPr>
          <p:nvPr/>
        </p:nvCxnSpPr>
        <p:spPr>
          <a:xfrm>
            <a:off x="1566312" y="3807037"/>
            <a:ext cx="256066" cy="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BBC3B-5CF3-AC55-89D7-B6917ACA783F}"/>
              </a:ext>
            </a:extLst>
          </p:cNvPr>
          <p:cNvSpPr/>
          <p:nvPr/>
        </p:nvSpPr>
        <p:spPr>
          <a:xfrm>
            <a:off x="3262889" y="3630927"/>
            <a:ext cx="708532" cy="4168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D4CF6-E7CF-B4C2-4EBE-91F2C74DE6CB}"/>
              </a:ext>
            </a:extLst>
          </p:cNvPr>
          <p:cNvSpPr/>
          <p:nvPr/>
        </p:nvSpPr>
        <p:spPr>
          <a:xfrm>
            <a:off x="3971422" y="3630927"/>
            <a:ext cx="708532" cy="4168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B2D470-2B31-BB3F-63EB-80A58752844A}"/>
              </a:ext>
            </a:extLst>
          </p:cNvPr>
          <p:cNvSpPr txBox="1"/>
          <p:nvPr/>
        </p:nvSpPr>
        <p:spPr>
          <a:xfrm>
            <a:off x="4663388" y="1351538"/>
            <a:ext cx="2845076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hash(“int”) 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==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C86AD-9525-5C81-129C-A9007CF41E0A}"/>
              </a:ext>
            </a:extLst>
          </p:cNvPr>
          <p:cNvSpPr txBox="1"/>
          <p:nvPr/>
        </p:nvSpPr>
        <p:spPr>
          <a:xfrm>
            <a:off x="7253080" y="0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search( int a[], int v, int l, int r)</a:t>
            </a:r>
          </a:p>
        </p:txBody>
      </p:sp>
    </p:spTree>
    <p:extLst>
      <p:ext uri="{BB962C8B-B14F-4D97-AF65-F5344CB8AC3E}">
        <p14:creationId xmlns:p14="http://schemas.microsoft.com/office/powerpoint/2010/main" val="333340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0"/>
            <a:ext cx="10515600" cy="1325563"/>
          </a:xfrm>
        </p:spPr>
        <p:txBody>
          <a:bodyPr/>
          <a:lstStyle/>
          <a:p>
            <a:r>
              <a:rPr lang="en-US" dirty="0"/>
              <a:t>after put(“search(”)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883071"/>
              </p:ext>
            </p:extLst>
          </p:nvPr>
        </p:nvGraphicFramePr>
        <p:xfrm>
          <a:off x="293723" y="1577754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141BB1C-EA04-E10B-3091-23B5EA2431CE}"/>
              </a:ext>
            </a:extLst>
          </p:cNvPr>
          <p:cNvGrpSpPr/>
          <p:nvPr/>
        </p:nvGrpSpPr>
        <p:grpSpPr>
          <a:xfrm>
            <a:off x="370559" y="2911819"/>
            <a:ext cx="1195753" cy="2403003"/>
            <a:chOff x="914401" y="833228"/>
            <a:chExt cx="1195753" cy="24030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01A9D3-EC20-9A44-D0B7-977E4464E169}"/>
                </a:ext>
              </a:extLst>
            </p:cNvPr>
            <p:cNvSpPr/>
            <p:nvPr/>
          </p:nvSpPr>
          <p:spPr>
            <a:xfrm>
              <a:off x="1307023" y="842975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4FD297-B6A0-CDAA-4AD2-B66643451C22}"/>
                </a:ext>
              </a:extLst>
            </p:cNvPr>
            <p:cNvSpPr/>
            <p:nvPr/>
          </p:nvSpPr>
          <p:spPr>
            <a:xfrm>
              <a:off x="1307023" y="1438491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31D7E-9DFF-2D37-F8A4-72DBADE832E8}"/>
                </a:ext>
              </a:extLst>
            </p:cNvPr>
            <p:cNvSpPr/>
            <p:nvPr/>
          </p:nvSpPr>
          <p:spPr>
            <a:xfrm>
              <a:off x="1307023" y="2025022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1A329E-1B29-EC26-D64D-0CE69A29FA6A}"/>
                </a:ext>
              </a:extLst>
            </p:cNvPr>
            <p:cNvSpPr/>
            <p:nvPr/>
          </p:nvSpPr>
          <p:spPr>
            <a:xfrm>
              <a:off x="1307023" y="262372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E1D67B-FF01-02F0-6EE2-2197E2539FC4}"/>
                </a:ext>
              </a:extLst>
            </p:cNvPr>
            <p:cNvSpPr txBox="1"/>
            <p:nvPr/>
          </p:nvSpPr>
          <p:spPr>
            <a:xfrm>
              <a:off x="914401" y="833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5377E3-5520-B0C9-6D19-453A83E01A3E}"/>
                </a:ext>
              </a:extLst>
            </p:cNvPr>
            <p:cNvSpPr txBox="1"/>
            <p:nvPr/>
          </p:nvSpPr>
          <p:spPr>
            <a:xfrm>
              <a:off x="914401" y="146003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B6EA2B-4977-70AD-7B35-AC397C3CAEB4}"/>
                </a:ext>
              </a:extLst>
            </p:cNvPr>
            <p:cNvSpPr txBox="1"/>
            <p:nvPr/>
          </p:nvSpPr>
          <p:spPr>
            <a:xfrm>
              <a:off x="937642" y="207875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8D7D79-A724-AFA7-3266-4CC9D4E613F5}"/>
                </a:ext>
              </a:extLst>
            </p:cNvPr>
            <p:cNvSpPr txBox="1"/>
            <p:nvPr/>
          </p:nvSpPr>
          <p:spPr>
            <a:xfrm>
              <a:off x="914401" y="265145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69BB9-60A1-2D14-C1B3-B36B116CF3FC}"/>
              </a:ext>
            </a:extLst>
          </p:cNvPr>
          <p:cNvSpPr/>
          <p:nvPr/>
        </p:nvSpPr>
        <p:spPr>
          <a:xfrm>
            <a:off x="763181" y="5280246"/>
            <a:ext cx="803131" cy="59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4052E-C04E-E17D-780E-ECD6A786A8AD}"/>
              </a:ext>
            </a:extLst>
          </p:cNvPr>
          <p:cNvSpPr txBox="1"/>
          <p:nvPr/>
        </p:nvSpPr>
        <p:spPr>
          <a:xfrm>
            <a:off x="370559" y="53079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72EB0E-8553-57E5-B1BE-FB0ABB62EF76}"/>
              </a:ext>
            </a:extLst>
          </p:cNvPr>
          <p:cNvGrpSpPr/>
          <p:nvPr/>
        </p:nvGrpSpPr>
        <p:grpSpPr>
          <a:xfrm>
            <a:off x="1566312" y="3624118"/>
            <a:ext cx="3113642" cy="423678"/>
            <a:chOff x="1566312" y="3624118"/>
            <a:chExt cx="3113642" cy="42367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FC28E8-1CFD-030A-8095-7A645CD261B0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EE7E0E-9005-19D4-D073-8B0E4008578E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DFDFD4-AFC9-5CA6-C144-BE39CA04357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EBBC3B-5CF3-AC55-89D7-B6917ACA783F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D4CF6-E7CF-B4C2-4EBE-91F2C74DE6C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2B2D470-2B31-BB3F-63EB-80A58752844A}"/>
              </a:ext>
            </a:extLst>
          </p:cNvPr>
          <p:cNvSpPr txBox="1"/>
          <p:nvPr/>
        </p:nvSpPr>
        <p:spPr>
          <a:xfrm>
            <a:off x="4663388" y="1351538"/>
            <a:ext cx="3287916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hash(“search(”)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== 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4EE4E1-7C42-BEFB-C4BC-758191A1803E}"/>
              </a:ext>
            </a:extLst>
          </p:cNvPr>
          <p:cNvGrpSpPr/>
          <p:nvPr/>
        </p:nvGrpSpPr>
        <p:grpSpPr>
          <a:xfrm>
            <a:off x="1549746" y="2975801"/>
            <a:ext cx="3113642" cy="423678"/>
            <a:chOff x="1566312" y="3624118"/>
            <a:chExt cx="3113642" cy="4236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E56603-422B-BBA1-0309-6CFC65174DF1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F6CB7F-7763-F108-4DFE-B677A366756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754D941-050F-6862-0BFE-928EAAEF0253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BFC43E-394F-6224-EA29-DBA998B3B063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B18BFF-F613-2EDC-FEFE-7A1ABA8901E4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50A7D6-58E3-B877-2201-70D3878EE7F9}"/>
              </a:ext>
            </a:extLst>
          </p:cNvPr>
          <p:cNvSpPr txBox="1"/>
          <p:nvPr/>
        </p:nvSpPr>
        <p:spPr>
          <a:xfrm>
            <a:off x="7153689" y="0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search(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a[], int v, int l, int r)</a:t>
            </a:r>
          </a:p>
        </p:txBody>
      </p:sp>
    </p:spTree>
    <p:extLst>
      <p:ext uri="{BB962C8B-B14F-4D97-AF65-F5344CB8AC3E}">
        <p14:creationId xmlns:p14="http://schemas.microsoft.com/office/powerpoint/2010/main" val="395823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5C3-AD0C-F1A2-C48A-A7C333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0"/>
            <a:ext cx="10515600" cy="1325563"/>
          </a:xfrm>
        </p:spPr>
        <p:txBody>
          <a:bodyPr/>
          <a:lstStyle/>
          <a:p>
            <a:r>
              <a:rPr lang="en-US" dirty="0"/>
              <a:t>after put(“int”, “search(”)</a:t>
            </a:r>
          </a:p>
        </p:txBody>
      </p:sp>
      <p:graphicFrame>
        <p:nvGraphicFramePr>
          <p:cNvPr id="3" name="Table 63">
            <a:extLst>
              <a:ext uri="{FF2B5EF4-FFF2-40B4-BE49-F238E27FC236}">
                <a16:creationId xmlns:a16="http://schemas.microsoft.com/office/drawing/2014/main" id="{0B982FFF-D5A6-222B-EA04-92F36E9C0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55548"/>
              </p:ext>
            </p:extLst>
          </p:nvPr>
        </p:nvGraphicFramePr>
        <p:xfrm>
          <a:off x="293723" y="1577754"/>
          <a:ext cx="16281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90">
                  <a:extLst>
                    <a:ext uri="{9D8B030D-6E8A-4147-A177-3AD203B41FA5}">
                      <a16:colId xmlns:a16="http://schemas.microsoft.com/office/drawing/2014/main" val="16897761"/>
                    </a:ext>
                  </a:extLst>
                </a:gridCol>
                <a:gridCol w="581851">
                  <a:extLst>
                    <a:ext uri="{9D8B030D-6E8A-4147-A177-3AD203B41FA5}">
                      <a16:colId xmlns:a16="http://schemas.microsoft.com/office/drawing/2014/main" val="222449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141BB1C-EA04-E10B-3091-23B5EA2431CE}"/>
              </a:ext>
            </a:extLst>
          </p:cNvPr>
          <p:cNvGrpSpPr/>
          <p:nvPr/>
        </p:nvGrpSpPr>
        <p:grpSpPr>
          <a:xfrm>
            <a:off x="370559" y="2911819"/>
            <a:ext cx="1195753" cy="2403003"/>
            <a:chOff x="914401" y="833228"/>
            <a:chExt cx="1195753" cy="24030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01A9D3-EC20-9A44-D0B7-977E4464E169}"/>
                </a:ext>
              </a:extLst>
            </p:cNvPr>
            <p:cNvSpPr/>
            <p:nvPr/>
          </p:nvSpPr>
          <p:spPr>
            <a:xfrm>
              <a:off x="1307023" y="842975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4FD297-B6A0-CDAA-4AD2-B66643451C22}"/>
                </a:ext>
              </a:extLst>
            </p:cNvPr>
            <p:cNvSpPr/>
            <p:nvPr/>
          </p:nvSpPr>
          <p:spPr>
            <a:xfrm>
              <a:off x="1307023" y="1438491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31D7E-9DFF-2D37-F8A4-72DBADE832E8}"/>
                </a:ext>
              </a:extLst>
            </p:cNvPr>
            <p:cNvSpPr/>
            <p:nvPr/>
          </p:nvSpPr>
          <p:spPr>
            <a:xfrm>
              <a:off x="1307023" y="2025022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1A329E-1B29-EC26-D64D-0CE69A29FA6A}"/>
                </a:ext>
              </a:extLst>
            </p:cNvPr>
            <p:cNvSpPr/>
            <p:nvPr/>
          </p:nvSpPr>
          <p:spPr>
            <a:xfrm>
              <a:off x="1307023" y="2623720"/>
              <a:ext cx="803131" cy="590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E1D67B-FF01-02F0-6EE2-2197E2539FC4}"/>
                </a:ext>
              </a:extLst>
            </p:cNvPr>
            <p:cNvSpPr txBox="1"/>
            <p:nvPr/>
          </p:nvSpPr>
          <p:spPr>
            <a:xfrm>
              <a:off x="914401" y="833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5377E3-5520-B0C9-6D19-453A83E01A3E}"/>
                </a:ext>
              </a:extLst>
            </p:cNvPr>
            <p:cNvSpPr txBox="1"/>
            <p:nvPr/>
          </p:nvSpPr>
          <p:spPr>
            <a:xfrm>
              <a:off x="914401" y="146003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B6EA2B-4977-70AD-7B35-AC397C3CAEB4}"/>
                </a:ext>
              </a:extLst>
            </p:cNvPr>
            <p:cNvSpPr txBox="1"/>
            <p:nvPr/>
          </p:nvSpPr>
          <p:spPr>
            <a:xfrm>
              <a:off x="937642" y="207875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8D7D79-A724-AFA7-3266-4CC9D4E613F5}"/>
                </a:ext>
              </a:extLst>
            </p:cNvPr>
            <p:cNvSpPr txBox="1"/>
            <p:nvPr/>
          </p:nvSpPr>
          <p:spPr>
            <a:xfrm>
              <a:off x="914401" y="265145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69BB9-60A1-2D14-C1B3-B36B116CF3FC}"/>
              </a:ext>
            </a:extLst>
          </p:cNvPr>
          <p:cNvSpPr/>
          <p:nvPr/>
        </p:nvSpPr>
        <p:spPr>
          <a:xfrm>
            <a:off x="763181" y="5280246"/>
            <a:ext cx="803131" cy="59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4052E-C04E-E17D-780E-ECD6A786A8AD}"/>
              </a:ext>
            </a:extLst>
          </p:cNvPr>
          <p:cNvSpPr txBox="1"/>
          <p:nvPr/>
        </p:nvSpPr>
        <p:spPr>
          <a:xfrm>
            <a:off x="370559" y="53079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72EB0E-8553-57E5-B1BE-FB0ABB62EF76}"/>
              </a:ext>
            </a:extLst>
          </p:cNvPr>
          <p:cNvGrpSpPr/>
          <p:nvPr/>
        </p:nvGrpSpPr>
        <p:grpSpPr>
          <a:xfrm>
            <a:off x="4685729" y="3657824"/>
            <a:ext cx="3113642" cy="423678"/>
            <a:chOff x="1566312" y="3624118"/>
            <a:chExt cx="3113642" cy="42367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FC28E8-1CFD-030A-8095-7A645CD261B0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“int”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EE7E0E-9005-19D4-D073-8B0E4008578E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DFDFD4-AFC9-5CA6-C144-BE39CA043572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EBBC3B-5CF3-AC55-89D7-B6917ACA783F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D4CF6-E7CF-B4C2-4EBE-91F2C74DE6CB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2B2D470-2B31-BB3F-63EB-80A58752844A}"/>
              </a:ext>
            </a:extLst>
          </p:cNvPr>
          <p:cNvSpPr txBox="1"/>
          <p:nvPr/>
        </p:nvSpPr>
        <p:spPr>
          <a:xfrm>
            <a:off x="4663388" y="1351538"/>
            <a:ext cx="3287916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hash(“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intsearch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(”)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==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4EE4E1-7C42-BEFB-C4BC-758191A1803E}"/>
              </a:ext>
            </a:extLst>
          </p:cNvPr>
          <p:cNvGrpSpPr/>
          <p:nvPr/>
        </p:nvGrpSpPr>
        <p:grpSpPr>
          <a:xfrm>
            <a:off x="1572087" y="3651015"/>
            <a:ext cx="3113642" cy="423678"/>
            <a:chOff x="1566312" y="3624118"/>
            <a:chExt cx="3113642" cy="4236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E56603-422B-BBA1-0309-6CFC65174DF1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 int”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F6CB7F-7763-F108-4DFE-B677A3667568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“search(“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754D941-050F-6862-0BFE-928EAAEF0253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BFC43E-394F-6224-EA29-DBA998B3B063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B18BFF-F613-2EDC-FEFE-7A1ABA8901E4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84496B-E373-F20E-B841-331188F241AE}"/>
              </a:ext>
            </a:extLst>
          </p:cNvPr>
          <p:cNvGrpSpPr/>
          <p:nvPr/>
        </p:nvGrpSpPr>
        <p:grpSpPr>
          <a:xfrm>
            <a:off x="1572087" y="3052756"/>
            <a:ext cx="3113642" cy="423678"/>
            <a:chOff x="1566312" y="3624118"/>
            <a:chExt cx="3113642" cy="42367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6BA0B8-8C76-1528-BB4C-E0BB1740DE73}"/>
                </a:ext>
              </a:extLst>
            </p:cNvPr>
            <p:cNvSpPr/>
            <p:nvPr/>
          </p:nvSpPr>
          <p:spPr>
            <a:xfrm>
              <a:off x="1845823" y="3624118"/>
              <a:ext cx="708533" cy="4208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“search(”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57CDD2-7451-8145-95FE-04AF3AF8B0E4}"/>
                </a:ext>
              </a:extLst>
            </p:cNvPr>
            <p:cNvSpPr/>
            <p:nvPr/>
          </p:nvSpPr>
          <p:spPr>
            <a:xfrm>
              <a:off x="2554356" y="3628113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8EB590A-88B0-262B-85AC-04D6431D087B}"/>
                </a:ext>
              </a:extLst>
            </p:cNvPr>
            <p:cNvCxnSpPr>
              <a:cxnSpLocks/>
            </p:cNvCxnSpPr>
            <p:nvPr/>
          </p:nvCxnSpPr>
          <p:spPr>
            <a:xfrm>
              <a:off x="1566312" y="3807037"/>
              <a:ext cx="256066" cy="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FE8FE3-5E39-E786-09FB-9086DCE0F3FD}"/>
                </a:ext>
              </a:extLst>
            </p:cNvPr>
            <p:cNvSpPr/>
            <p:nvPr/>
          </p:nvSpPr>
          <p:spPr>
            <a:xfrm>
              <a:off x="3262889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2BAA77-C21A-97EA-1A4D-4D555BD09C60}"/>
                </a:ext>
              </a:extLst>
            </p:cNvPr>
            <p:cNvSpPr/>
            <p:nvPr/>
          </p:nvSpPr>
          <p:spPr>
            <a:xfrm>
              <a:off x="3971422" y="3630927"/>
              <a:ext cx="708532" cy="4168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BF01F00-A08C-AD0B-A9DE-D0AA3EF4F448}"/>
              </a:ext>
            </a:extLst>
          </p:cNvPr>
          <p:cNvSpPr txBox="1"/>
          <p:nvPr/>
        </p:nvSpPr>
        <p:spPr>
          <a:xfrm>
            <a:off x="7282898" y="0"/>
            <a:ext cx="609765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search(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a[], int v, int l, int r)</a:t>
            </a:r>
          </a:p>
        </p:txBody>
      </p:sp>
    </p:spTree>
    <p:extLst>
      <p:ext uri="{BB962C8B-B14F-4D97-AF65-F5344CB8AC3E}">
        <p14:creationId xmlns:p14="http://schemas.microsoft.com/office/powerpoint/2010/main" val="348367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BD51818A71E4B8CB5ECF557352C4E" ma:contentTypeVersion="13" ma:contentTypeDescription="Create a new document." ma:contentTypeScope="" ma:versionID="7d2c153ab6eee104b4e05cd0a792c931">
  <xsd:schema xmlns:xsd="http://www.w3.org/2001/XMLSchema" xmlns:xs="http://www.w3.org/2001/XMLSchema" xmlns:p="http://schemas.microsoft.com/office/2006/metadata/properties" xmlns:ns3="bfb2e5be-d92d-4642-96b1-fbc008eb0b06" xmlns:ns4="5c608779-ce09-42f1-b4d4-5f08a1517129" targetNamespace="http://schemas.microsoft.com/office/2006/metadata/properties" ma:root="true" ma:fieldsID="1c8ccf3a5fbb8e5434a0fee04f92f9e6" ns3:_="" ns4:_="">
    <xsd:import namespace="bfb2e5be-d92d-4642-96b1-fbc008eb0b06"/>
    <xsd:import namespace="5c608779-ce09-42f1-b4d4-5f08a15171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2e5be-d92d-4642-96b1-fbc008eb0b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08779-ce09-42f1-b4d4-5f08a151712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A2A8B1-EF88-49C0-97CE-A5ED83E563A1}">
  <ds:schemaRefs>
    <ds:schemaRef ds:uri="http://schemas.microsoft.com/office/2006/metadata/properties"/>
    <ds:schemaRef ds:uri="5c608779-ce09-42f1-b4d4-5f08a1517129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fb2e5be-d92d-4642-96b1-fbc008eb0b0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F7A819-405D-4257-9D9C-4384840F0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2e5be-d92d-4642-96b1-fbc008eb0b06"/>
    <ds:schemaRef ds:uri="5c608779-ce09-42f1-b4d4-5f08a15171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1A15B6-FC6E-424B-A3D5-86673EEFE0F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3060</Words>
  <Application>Microsoft Macintosh PowerPoint</Application>
  <PresentationFormat>Widescreen</PresentationFormat>
  <Paragraphs>1371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Support Session for Assignment 5</vt:lpstr>
      <vt:lpstr>Sequence of words</vt:lpstr>
      <vt:lpstr>Item and Pair Frequency</vt:lpstr>
      <vt:lpstr>Hash Table with Separate Chaining</vt:lpstr>
      <vt:lpstr>Example</vt:lpstr>
      <vt:lpstr>An empty hash table with 5 entries</vt:lpstr>
      <vt:lpstr>after put(“int”)</vt:lpstr>
      <vt:lpstr>after put(“search(”)</vt:lpstr>
      <vt:lpstr>after put(“int”, “search(”)</vt:lpstr>
      <vt:lpstr>after put(“int”)</vt:lpstr>
      <vt:lpstr>after put(“search(”, “int”)</vt:lpstr>
      <vt:lpstr>after put(“a[],”)</vt:lpstr>
      <vt:lpstr>Resize to 11 entries</vt:lpstr>
      <vt:lpstr>Rehash all 5 items</vt:lpstr>
      <vt:lpstr>put(“int”, “a[],”)</vt:lpstr>
      <vt:lpstr>put(“int”)</vt:lpstr>
      <vt:lpstr>put(“a[],”, “int”)</vt:lpstr>
      <vt:lpstr>put(“v,”)</vt:lpstr>
      <vt:lpstr>put(“int”, “v,”)</vt:lpstr>
      <vt:lpstr>put(“int”)</vt:lpstr>
      <vt:lpstr>put(“v,”, “int”)</vt:lpstr>
      <vt:lpstr>put(“l,”)</vt:lpstr>
      <vt:lpstr>Resize to 23 entries</vt:lpstr>
      <vt:lpstr>PowerPoint Presentation</vt:lpstr>
      <vt:lpstr>put(“int”, “l,”)</vt:lpstr>
      <vt:lpstr>put(“int”)</vt:lpstr>
      <vt:lpstr>put(“l,”, “int”)</vt:lpstr>
      <vt:lpstr>put(“r)”)</vt:lpstr>
      <vt:lpstr>put(“int”, “r)”)</vt:lpstr>
      <vt:lpstr>Helper method to dump contents of the HT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2020-01-15T17:21:20Z</dcterms:created>
  <dcterms:modified xsi:type="dcterms:W3CDTF">2023-11-22T16:21:37Z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0x010100974BD51818A71E4B8CB5ECF557352C4E</vt:lpwstr>
  </property>
</Properties>
</file>