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C5BC2-DBF9-4CFB-A4EC-EFDEC398C26B}" v="232" dt="2023-03-05T21:13:20.912"/>
    <p1510:client id="{63B6859F-3AA2-4B1D-A008-9AEA468E9179}" v="559" dt="2023-03-05T20:28:1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F2699-75BE-4F49-A07F-1DB74FB38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D9248C-E973-41D0-8A54-D72462C47B0F}">
      <dgm:prSet/>
      <dgm:spPr/>
      <dgm:t>
        <a:bodyPr/>
        <a:lstStyle/>
        <a:p>
          <a:r>
            <a:rPr lang="ru-RU"/>
            <a:t>Тестирование Shotcut на совместимость в безопасном режиме может помочь выявить проблемы, связанные с совместимостью программы с другими приложениями и настройками операционной системы.</a:t>
          </a:r>
          <a:endParaRPr lang="en-US"/>
        </a:p>
      </dgm:t>
    </dgm:pt>
    <dgm:pt modelId="{792775BF-4B14-46A7-83DC-46C817207B2F}" type="parTrans" cxnId="{321A0611-7239-4FE9-87FD-F26C0E7D5EBE}">
      <dgm:prSet/>
      <dgm:spPr/>
      <dgm:t>
        <a:bodyPr/>
        <a:lstStyle/>
        <a:p>
          <a:endParaRPr lang="en-US"/>
        </a:p>
      </dgm:t>
    </dgm:pt>
    <dgm:pt modelId="{4FED410C-FA42-4762-9004-60541EB9CF47}" type="sibTrans" cxnId="{321A0611-7239-4FE9-87FD-F26C0E7D5EBE}">
      <dgm:prSet/>
      <dgm:spPr/>
      <dgm:t>
        <a:bodyPr/>
        <a:lstStyle/>
        <a:p>
          <a:endParaRPr lang="en-US"/>
        </a:p>
      </dgm:t>
    </dgm:pt>
    <dgm:pt modelId="{D10D8308-C74D-40E6-916F-74180CD30615}">
      <dgm:prSet/>
      <dgm:spPr/>
      <dgm:t>
        <a:bodyPr/>
        <a:lstStyle/>
        <a:p>
          <a:r>
            <a:rPr lang="ru-RU"/>
            <a:t>Для запуска Shotcut в безопасном режиме:</a:t>
          </a:r>
          <a:endParaRPr lang="en-US"/>
        </a:p>
      </dgm:t>
    </dgm:pt>
    <dgm:pt modelId="{A0FA85AC-6F62-4653-936B-3778155D89D1}" type="parTrans" cxnId="{19508897-147E-4048-808F-0A58908CA084}">
      <dgm:prSet/>
      <dgm:spPr/>
      <dgm:t>
        <a:bodyPr/>
        <a:lstStyle/>
        <a:p>
          <a:endParaRPr lang="en-US"/>
        </a:p>
      </dgm:t>
    </dgm:pt>
    <dgm:pt modelId="{7AC2903D-80A8-403B-B0EA-ACFBFA4A4D7B}" type="sibTrans" cxnId="{19508897-147E-4048-808F-0A58908CA084}">
      <dgm:prSet/>
      <dgm:spPr/>
      <dgm:t>
        <a:bodyPr/>
        <a:lstStyle/>
        <a:p>
          <a:endParaRPr lang="en-US"/>
        </a:p>
      </dgm:t>
    </dgm:pt>
    <dgm:pt modelId="{BC6AFAC1-36AB-4D94-90F9-35F0551D530E}" type="pres">
      <dgm:prSet presAssocID="{989F2699-75BE-4F49-A07F-1DB74FB38B31}" presName="root" presStyleCnt="0">
        <dgm:presLayoutVars>
          <dgm:dir/>
          <dgm:resizeHandles val="exact"/>
        </dgm:presLayoutVars>
      </dgm:prSet>
      <dgm:spPr/>
    </dgm:pt>
    <dgm:pt modelId="{1E3DA454-CD51-4638-A520-07799E1E4BF1}" type="pres">
      <dgm:prSet presAssocID="{F7D9248C-E973-41D0-8A54-D72462C47B0F}" presName="compNode" presStyleCnt="0"/>
      <dgm:spPr/>
    </dgm:pt>
    <dgm:pt modelId="{0D16E887-6C38-47C6-A85C-A39C6D34C186}" type="pres">
      <dgm:prSet presAssocID="{F7D9248C-E973-41D0-8A54-D72462C47B0F}" presName="bgRect" presStyleLbl="bgShp" presStyleIdx="0" presStyleCnt="2"/>
      <dgm:spPr/>
    </dgm:pt>
    <dgm:pt modelId="{44373189-B998-4DAE-B7F2-4F5E5EA95A6A}" type="pres">
      <dgm:prSet presAssocID="{F7D9248C-E973-41D0-8A54-D72462C47B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22E32768-3B6B-47B2-840D-FF2580C3384F}" type="pres">
      <dgm:prSet presAssocID="{F7D9248C-E973-41D0-8A54-D72462C47B0F}" presName="spaceRect" presStyleCnt="0"/>
      <dgm:spPr/>
    </dgm:pt>
    <dgm:pt modelId="{9D2D47A0-EC41-41D1-B9DC-A5698469EDF1}" type="pres">
      <dgm:prSet presAssocID="{F7D9248C-E973-41D0-8A54-D72462C47B0F}" presName="parTx" presStyleLbl="revTx" presStyleIdx="0" presStyleCnt="2">
        <dgm:presLayoutVars>
          <dgm:chMax val="0"/>
          <dgm:chPref val="0"/>
        </dgm:presLayoutVars>
      </dgm:prSet>
      <dgm:spPr/>
    </dgm:pt>
    <dgm:pt modelId="{5C5003F2-FF2D-4B40-B402-FF2EDBB5EE02}" type="pres">
      <dgm:prSet presAssocID="{4FED410C-FA42-4762-9004-60541EB9CF47}" presName="sibTrans" presStyleCnt="0"/>
      <dgm:spPr/>
    </dgm:pt>
    <dgm:pt modelId="{D10DD77E-1A88-4D52-B65A-AF2317BA418B}" type="pres">
      <dgm:prSet presAssocID="{D10D8308-C74D-40E6-916F-74180CD30615}" presName="compNode" presStyleCnt="0"/>
      <dgm:spPr/>
    </dgm:pt>
    <dgm:pt modelId="{14D6708B-D488-47B2-AFBA-568BCD755B12}" type="pres">
      <dgm:prSet presAssocID="{D10D8308-C74D-40E6-916F-74180CD30615}" presName="bgRect" presStyleLbl="bgShp" presStyleIdx="1" presStyleCnt="2"/>
      <dgm:spPr/>
    </dgm:pt>
    <dgm:pt modelId="{4BDFA9CB-B457-4B29-94AF-38BD51B9149A}" type="pres">
      <dgm:prSet presAssocID="{D10D8308-C74D-40E6-916F-74180CD306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Термометр"/>
        </a:ext>
      </dgm:extLst>
    </dgm:pt>
    <dgm:pt modelId="{D9D08B49-3312-45BD-B7C7-2C67E8C86B7F}" type="pres">
      <dgm:prSet presAssocID="{D10D8308-C74D-40E6-916F-74180CD30615}" presName="spaceRect" presStyleCnt="0"/>
      <dgm:spPr/>
    </dgm:pt>
    <dgm:pt modelId="{0051145D-92A8-4FDE-96D7-7AB271D30B2B}" type="pres">
      <dgm:prSet presAssocID="{D10D8308-C74D-40E6-916F-74180CD306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5B090E-2EF0-4EBC-B238-CD1890013B7C}" type="presOf" srcId="{D10D8308-C74D-40E6-916F-74180CD30615}" destId="{0051145D-92A8-4FDE-96D7-7AB271D30B2B}" srcOrd="0" destOrd="0" presId="urn:microsoft.com/office/officeart/2018/2/layout/IconVerticalSolidList"/>
    <dgm:cxn modelId="{321A0611-7239-4FE9-87FD-F26C0E7D5EBE}" srcId="{989F2699-75BE-4F49-A07F-1DB74FB38B31}" destId="{F7D9248C-E973-41D0-8A54-D72462C47B0F}" srcOrd="0" destOrd="0" parTransId="{792775BF-4B14-46A7-83DC-46C817207B2F}" sibTransId="{4FED410C-FA42-4762-9004-60541EB9CF47}"/>
    <dgm:cxn modelId="{4DBD9F3E-96CD-4B9F-AD2F-8A3BD7F35B70}" type="presOf" srcId="{F7D9248C-E973-41D0-8A54-D72462C47B0F}" destId="{9D2D47A0-EC41-41D1-B9DC-A5698469EDF1}" srcOrd="0" destOrd="0" presId="urn:microsoft.com/office/officeart/2018/2/layout/IconVerticalSolidList"/>
    <dgm:cxn modelId="{19508897-147E-4048-808F-0A58908CA084}" srcId="{989F2699-75BE-4F49-A07F-1DB74FB38B31}" destId="{D10D8308-C74D-40E6-916F-74180CD30615}" srcOrd="1" destOrd="0" parTransId="{A0FA85AC-6F62-4653-936B-3778155D89D1}" sibTransId="{7AC2903D-80A8-403B-B0EA-ACFBFA4A4D7B}"/>
    <dgm:cxn modelId="{3C9D11EC-3FB8-4A86-A22B-C9F134988C83}" type="presOf" srcId="{989F2699-75BE-4F49-A07F-1DB74FB38B31}" destId="{BC6AFAC1-36AB-4D94-90F9-35F0551D530E}" srcOrd="0" destOrd="0" presId="urn:microsoft.com/office/officeart/2018/2/layout/IconVerticalSolidList"/>
    <dgm:cxn modelId="{2DAFD39A-A196-4238-8CE5-60F29B18342F}" type="presParOf" srcId="{BC6AFAC1-36AB-4D94-90F9-35F0551D530E}" destId="{1E3DA454-CD51-4638-A520-07799E1E4BF1}" srcOrd="0" destOrd="0" presId="urn:microsoft.com/office/officeart/2018/2/layout/IconVerticalSolidList"/>
    <dgm:cxn modelId="{4A35923E-F73A-45EA-8C5C-F68CC9AE8F7A}" type="presParOf" srcId="{1E3DA454-CD51-4638-A520-07799E1E4BF1}" destId="{0D16E887-6C38-47C6-A85C-A39C6D34C186}" srcOrd="0" destOrd="0" presId="urn:microsoft.com/office/officeart/2018/2/layout/IconVerticalSolidList"/>
    <dgm:cxn modelId="{DAE0658B-0864-43C7-8763-4A00FFE71126}" type="presParOf" srcId="{1E3DA454-CD51-4638-A520-07799E1E4BF1}" destId="{44373189-B998-4DAE-B7F2-4F5E5EA95A6A}" srcOrd="1" destOrd="0" presId="urn:microsoft.com/office/officeart/2018/2/layout/IconVerticalSolidList"/>
    <dgm:cxn modelId="{DF71D03C-35A6-4364-ABA1-7EE6AB1A286A}" type="presParOf" srcId="{1E3DA454-CD51-4638-A520-07799E1E4BF1}" destId="{22E32768-3B6B-47B2-840D-FF2580C3384F}" srcOrd="2" destOrd="0" presId="urn:microsoft.com/office/officeart/2018/2/layout/IconVerticalSolidList"/>
    <dgm:cxn modelId="{495C4EFD-D30F-4636-8EBE-390A749492CE}" type="presParOf" srcId="{1E3DA454-CD51-4638-A520-07799E1E4BF1}" destId="{9D2D47A0-EC41-41D1-B9DC-A5698469EDF1}" srcOrd="3" destOrd="0" presId="urn:microsoft.com/office/officeart/2018/2/layout/IconVerticalSolidList"/>
    <dgm:cxn modelId="{D2F07B68-076D-4775-B609-808E3008CBF2}" type="presParOf" srcId="{BC6AFAC1-36AB-4D94-90F9-35F0551D530E}" destId="{5C5003F2-FF2D-4B40-B402-FF2EDBB5EE02}" srcOrd="1" destOrd="0" presId="urn:microsoft.com/office/officeart/2018/2/layout/IconVerticalSolidList"/>
    <dgm:cxn modelId="{11E250E5-6BD3-4CB4-AD05-BF33ECFEDB7F}" type="presParOf" srcId="{BC6AFAC1-36AB-4D94-90F9-35F0551D530E}" destId="{D10DD77E-1A88-4D52-B65A-AF2317BA418B}" srcOrd="2" destOrd="0" presId="urn:microsoft.com/office/officeart/2018/2/layout/IconVerticalSolidList"/>
    <dgm:cxn modelId="{1573460B-94FA-4C38-8AEB-F5CD849CAF3C}" type="presParOf" srcId="{D10DD77E-1A88-4D52-B65A-AF2317BA418B}" destId="{14D6708B-D488-47B2-AFBA-568BCD755B12}" srcOrd="0" destOrd="0" presId="urn:microsoft.com/office/officeart/2018/2/layout/IconVerticalSolidList"/>
    <dgm:cxn modelId="{AABA8D8A-4D57-4BC9-B68C-97A2F03C2684}" type="presParOf" srcId="{D10DD77E-1A88-4D52-B65A-AF2317BA418B}" destId="{4BDFA9CB-B457-4B29-94AF-38BD51B9149A}" srcOrd="1" destOrd="0" presId="urn:microsoft.com/office/officeart/2018/2/layout/IconVerticalSolidList"/>
    <dgm:cxn modelId="{6E6B5477-D412-4A7D-AC04-9358FF0A7EDF}" type="presParOf" srcId="{D10DD77E-1A88-4D52-B65A-AF2317BA418B}" destId="{D9D08B49-3312-45BD-B7C7-2C67E8C86B7F}" srcOrd="2" destOrd="0" presId="urn:microsoft.com/office/officeart/2018/2/layout/IconVerticalSolidList"/>
    <dgm:cxn modelId="{75B1D285-38D3-44E3-B505-B2FE14AA0DE8}" type="presParOf" srcId="{D10DD77E-1A88-4D52-B65A-AF2317BA418B}" destId="{0051145D-92A8-4FDE-96D7-7AB271D30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312E9-A4ED-4052-B108-8D3D82AA629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7C860B-CE38-4E73-A731-322CEEB2479E}">
      <dgm:prSet/>
      <dgm:spPr/>
      <dgm:t>
        <a:bodyPr/>
        <a:lstStyle/>
        <a:p>
          <a:r>
            <a:rPr lang="en-US"/>
            <a:t>Закрыть все запущенные экземпляры Shotcut</a:t>
          </a:r>
        </a:p>
      </dgm:t>
    </dgm:pt>
    <dgm:pt modelId="{051FD5CE-CCAA-4161-8FE1-783C98F12121}" type="parTrans" cxnId="{6D89A610-8527-4D92-9184-D5AD24A6F145}">
      <dgm:prSet/>
      <dgm:spPr/>
      <dgm:t>
        <a:bodyPr/>
        <a:lstStyle/>
        <a:p>
          <a:endParaRPr lang="en-US"/>
        </a:p>
      </dgm:t>
    </dgm:pt>
    <dgm:pt modelId="{665EEB89-371E-4295-BE79-C109E3F9B308}" type="sibTrans" cxnId="{6D89A610-8527-4D92-9184-D5AD24A6F145}">
      <dgm:prSet/>
      <dgm:spPr/>
      <dgm:t>
        <a:bodyPr/>
        <a:lstStyle/>
        <a:p>
          <a:endParaRPr lang="en-US"/>
        </a:p>
      </dgm:t>
    </dgm:pt>
    <dgm:pt modelId="{24F53D89-5B99-4A3E-AF18-6E6E409CB066}">
      <dgm:prSet/>
      <dgm:spPr/>
      <dgm:t>
        <a:bodyPr/>
        <a:lstStyle/>
        <a:p>
          <a:r>
            <a:rPr lang="en-US"/>
            <a:t>Запустить командную строку Windows, нажав клавишу Win + R и введя cmd.</a:t>
          </a:r>
        </a:p>
      </dgm:t>
    </dgm:pt>
    <dgm:pt modelId="{2CD849E9-8B5C-4C44-A63D-0B36918130D7}" type="parTrans" cxnId="{3FE932A3-0CCD-4CF3-9B8A-484FEA24C9B5}">
      <dgm:prSet/>
      <dgm:spPr/>
      <dgm:t>
        <a:bodyPr/>
        <a:lstStyle/>
        <a:p>
          <a:endParaRPr lang="en-US"/>
        </a:p>
      </dgm:t>
    </dgm:pt>
    <dgm:pt modelId="{2F9CA9C9-9798-4AF9-97D5-FAAB701EB868}" type="sibTrans" cxnId="{3FE932A3-0CCD-4CF3-9B8A-484FEA24C9B5}">
      <dgm:prSet/>
      <dgm:spPr/>
      <dgm:t>
        <a:bodyPr/>
        <a:lstStyle/>
        <a:p>
          <a:endParaRPr lang="en-US"/>
        </a:p>
      </dgm:t>
    </dgm:pt>
    <dgm:pt modelId="{CCEEC4C8-223C-4A51-8409-8B1B4A2FA515}">
      <dgm:prSet/>
      <dgm:spPr/>
      <dgm:t>
        <a:bodyPr/>
        <a:lstStyle/>
        <a:p>
          <a:r>
            <a:rPr lang="en-US"/>
            <a:t>В командной строке выполнить команду cd C:\Program Files\Shotcut, если Shotcut установлен в папке Program Files, или заменить путь к установленной директории Shotcut.</a:t>
          </a:r>
        </a:p>
      </dgm:t>
    </dgm:pt>
    <dgm:pt modelId="{31C8E568-4D24-4BA3-9964-69E548456E07}" type="parTrans" cxnId="{1461E62F-B189-4CAA-BA65-329504A5BBFE}">
      <dgm:prSet/>
      <dgm:spPr/>
      <dgm:t>
        <a:bodyPr/>
        <a:lstStyle/>
        <a:p>
          <a:endParaRPr lang="en-US"/>
        </a:p>
      </dgm:t>
    </dgm:pt>
    <dgm:pt modelId="{5CC6A9E0-D4B7-4592-A22B-7A0A5E119CE7}" type="sibTrans" cxnId="{1461E62F-B189-4CAA-BA65-329504A5BBFE}">
      <dgm:prSet/>
      <dgm:spPr/>
      <dgm:t>
        <a:bodyPr/>
        <a:lstStyle/>
        <a:p>
          <a:endParaRPr lang="en-US"/>
        </a:p>
      </dgm:t>
    </dgm:pt>
    <dgm:pt modelId="{E88443DE-A9C9-44B4-BCA9-5A4B24103B85}">
      <dgm:prSet/>
      <dgm:spPr/>
      <dgm:t>
        <a:bodyPr/>
        <a:lstStyle/>
        <a:p>
          <a:r>
            <a:rPr lang="en-US"/>
            <a:t>Ввести команду shotcut.exe --safe-mode и нажать Enter.</a:t>
          </a:r>
        </a:p>
      </dgm:t>
    </dgm:pt>
    <dgm:pt modelId="{549A5122-2391-4978-8249-616F8A9DF828}" type="parTrans" cxnId="{62DA3EEB-906F-40B1-83F0-200C971AFE8F}">
      <dgm:prSet/>
      <dgm:spPr/>
      <dgm:t>
        <a:bodyPr/>
        <a:lstStyle/>
        <a:p>
          <a:endParaRPr lang="en-US"/>
        </a:p>
      </dgm:t>
    </dgm:pt>
    <dgm:pt modelId="{6FCA4F97-BCD5-4F01-AB40-B2A6EA0BF042}" type="sibTrans" cxnId="{62DA3EEB-906F-40B1-83F0-200C971AFE8F}">
      <dgm:prSet/>
      <dgm:spPr/>
      <dgm:t>
        <a:bodyPr/>
        <a:lstStyle/>
        <a:p>
          <a:endParaRPr lang="en-US"/>
        </a:p>
      </dgm:t>
    </dgm:pt>
    <dgm:pt modelId="{12FADB80-F829-496D-954B-199C05E3498B}">
      <dgm:prSet/>
      <dgm:spPr/>
      <dgm:t>
        <a:bodyPr/>
        <a:lstStyle/>
        <a:p>
          <a:r>
            <a:rPr lang="en-US"/>
            <a:t>Shotcut запустится в безопасном режиме.</a:t>
          </a:r>
        </a:p>
      </dgm:t>
    </dgm:pt>
    <dgm:pt modelId="{6FF74548-8090-4864-BD08-9796AC5AB73D}" type="parTrans" cxnId="{6AC69650-2090-413E-9373-DD61619F6311}">
      <dgm:prSet/>
      <dgm:spPr/>
      <dgm:t>
        <a:bodyPr/>
        <a:lstStyle/>
        <a:p>
          <a:endParaRPr lang="en-US"/>
        </a:p>
      </dgm:t>
    </dgm:pt>
    <dgm:pt modelId="{B24B8213-33FC-4E88-9FA5-51ADBE10D0A3}" type="sibTrans" cxnId="{6AC69650-2090-413E-9373-DD61619F6311}">
      <dgm:prSet/>
      <dgm:spPr/>
      <dgm:t>
        <a:bodyPr/>
        <a:lstStyle/>
        <a:p>
          <a:endParaRPr lang="en-US"/>
        </a:p>
      </dgm:t>
    </dgm:pt>
    <dgm:pt modelId="{C9538C6D-629E-46DA-95FE-2AA0653B9A7A}" type="pres">
      <dgm:prSet presAssocID="{22E312E9-A4ED-4052-B108-8D3D82AA629B}" presName="Name0" presStyleCnt="0">
        <dgm:presLayoutVars>
          <dgm:dir/>
          <dgm:animLvl val="lvl"/>
          <dgm:resizeHandles val="exact"/>
        </dgm:presLayoutVars>
      </dgm:prSet>
      <dgm:spPr/>
    </dgm:pt>
    <dgm:pt modelId="{05A691A1-141D-478F-889A-8AFDBEB6A48A}" type="pres">
      <dgm:prSet presAssocID="{12FADB80-F829-496D-954B-199C05E3498B}" presName="boxAndChildren" presStyleCnt="0"/>
      <dgm:spPr/>
    </dgm:pt>
    <dgm:pt modelId="{26EEE76D-8962-4E86-8D27-599F7730FF80}" type="pres">
      <dgm:prSet presAssocID="{12FADB80-F829-496D-954B-199C05E3498B}" presName="parentTextBox" presStyleLbl="node1" presStyleIdx="0" presStyleCnt="5"/>
      <dgm:spPr/>
    </dgm:pt>
    <dgm:pt modelId="{A2B1ABB7-3247-45C6-B54D-6B4D3BE7505D}" type="pres">
      <dgm:prSet presAssocID="{6FCA4F97-BCD5-4F01-AB40-B2A6EA0BF042}" presName="sp" presStyleCnt="0"/>
      <dgm:spPr/>
    </dgm:pt>
    <dgm:pt modelId="{3D6D8254-10EC-488D-96C6-FC391B553FF7}" type="pres">
      <dgm:prSet presAssocID="{E88443DE-A9C9-44B4-BCA9-5A4B24103B85}" presName="arrowAndChildren" presStyleCnt="0"/>
      <dgm:spPr/>
    </dgm:pt>
    <dgm:pt modelId="{EFE503F0-7C4A-41D2-BE3A-EFD04C9E2BAA}" type="pres">
      <dgm:prSet presAssocID="{E88443DE-A9C9-44B4-BCA9-5A4B24103B85}" presName="parentTextArrow" presStyleLbl="node1" presStyleIdx="1" presStyleCnt="5"/>
      <dgm:spPr/>
    </dgm:pt>
    <dgm:pt modelId="{C25EA280-7FFF-474B-BB9D-2CACF730BE0E}" type="pres">
      <dgm:prSet presAssocID="{5CC6A9E0-D4B7-4592-A22B-7A0A5E119CE7}" presName="sp" presStyleCnt="0"/>
      <dgm:spPr/>
    </dgm:pt>
    <dgm:pt modelId="{9AF2DFCC-B135-4096-8808-C3C2DBDE52BC}" type="pres">
      <dgm:prSet presAssocID="{CCEEC4C8-223C-4A51-8409-8B1B4A2FA515}" presName="arrowAndChildren" presStyleCnt="0"/>
      <dgm:spPr/>
    </dgm:pt>
    <dgm:pt modelId="{A4F3E9E3-9F6D-468E-86C5-F6371DBC834C}" type="pres">
      <dgm:prSet presAssocID="{CCEEC4C8-223C-4A51-8409-8B1B4A2FA515}" presName="parentTextArrow" presStyleLbl="node1" presStyleIdx="2" presStyleCnt="5"/>
      <dgm:spPr/>
    </dgm:pt>
    <dgm:pt modelId="{DD9B1B3D-C090-4DA3-A0CC-46A356E13F38}" type="pres">
      <dgm:prSet presAssocID="{2F9CA9C9-9798-4AF9-97D5-FAAB701EB868}" presName="sp" presStyleCnt="0"/>
      <dgm:spPr/>
    </dgm:pt>
    <dgm:pt modelId="{75E51450-F02B-4B3F-A25C-A5676FECCC72}" type="pres">
      <dgm:prSet presAssocID="{24F53D89-5B99-4A3E-AF18-6E6E409CB066}" presName="arrowAndChildren" presStyleCnt="0"/>
      <dgm:spPr/>
    </dgm:pt>
    <dgm:pt modelId="{B1E7BFB3-97AB-41B2-A157-1D6F37698B3D}" type="pres">
      <dgm:prSet presAssocID="{24F53D89-5B99-4A3E-AF18-6E6E409CB066}" presName="parentTextArrow" presStyleLbl="node1" presStyleIdx="3" presStyleCnt="5"/>
      <dgm:spPr/>
    </dgm:pt>
    <dgm:pt modelId="{48ACD21B-9B8F-40C8-B822-7FCDB1632FFB}" type="pres">
      <dgm:prSet presAssocID="{665EEB89-371E-4295-BE79-C109E3F9B308}" presName="sp" presStyleCnt="0"/>
      <dgm:spPr/>
    </dgm:pt>
    <dgm:pt modelId="{C81A7470-2FB3-4B8E-ABAB-AC36FE86EA5D}" type="pres">
      <dgm:prSet presAssocID="{887C860B-CE38-4E73-A731-322CEEB2479E}" presName="arrowAndChildren" presStyleCnt="0"/>
      <dgm:spPr/>
    </dgm:pt>
    <dgm:pt modelId="{5511D8F8-2300-45F6-83A7-7B31099409A0}" type="pres">
      <dgm:prSet presAssocID="{887C860B-CE38-4E73-A731-322CEEB2479E}" presName="parentTextArrow" presStyleLbl="node1" presStyleIdx="4" presStyleCnt="5"/>
      <dgm:spPr/>
    </dgm:pt>
  </dgm:ptLst>
  <dgm:cxnLst>
    <dgm:cxn modelId="{6D89A610-8527-4D92-9184-D5AD24A6F145}" srcId="{22E312E9-A4ED-4052-B108-8D3D82AA629B}" destId="{887C860B-CE38-4E73-A731-322CEEB2479E}" srcOrd="0" destOrd="0" parTransId="{051FD5CE-CCAA-4161-8FE1-783C98F12121}" sibTransId="{665EEB89-371E-4295-BE79-C109E3F9B308}"/>
    <dgm:cxn modelId="{3719B313-8C28-407E-B844-5E5B659953A6}" type="presOf" srcId="{CCEEC4C8-223C-4A51-8409-8B1B4A2FA515}" destId="{A4F3E9E3-9F6D-468E-86C5-F6371DBC834C}" srcOrd="0" destOrd="0" presId="urn:microsoft.com/office/officeart/2005/8/layout/process4"/>
    <dgm:cxn modelId="{4C998019-C5E4-4789-A33E-AAEB6012C906}" type="presOf" srcId="{887C860B-CE38-4E73-A731-322CEEB2479E}" destId="{5511D8F8-2300-45F6-83A7-7B31099409A0}" srcOrd="0" destOrd="0" presId="urn:microsoft.com/office/officeart/2005/8/layout/process4"/>
    <dgm:cxn modelId="{1461E62F-B189-4CAA-BA65-329504A5BBFE}" srcId="{22E312E9-A4ED-4052-B108-8D3D82AA629B}" destId="{CCEEC4C8-223C-4A51-8409-8B1B4A2FA515}" srcOrd="2" destOrd="0" parTransId="{31C8E568-4D24-4BA3-9964-69E548456E07}" sibTransId="{5CC6A9E0-D4B7-4592-A22B-7A0A5E119CE7}"/>
    <dgm:cxn modelId="{4CA40062-5837-465D-853A-A51F7391239F}" type="presOf" srcId="{12FADB80-F829-496D-954B-199C05E3498B}" destId="{26EEE76D-8962-4E86-8D27-599F7730FF80}" srcOrd="0" destOrd="0" presId="urn:microsoft.com/office/officeart/2005/8/layout/process4"/>
    <dgm:cxn modelId="{6AC69650-2090-413E-9373-DD61619F6311}" srcId="{22E312E9-A4ED-4052-B108-8D3D82AA629B}" destId="{12FADB80-F829-496D-954B-199C05E3498B}" srcOrd="4" destOrd="0" parTransId="{6FF74548-8090-4864-BD08-9796AC5AB73D}" sibTransId="{B24B8213-33FC-4E88-9FA5-51ADBE10D0A3}"/>
    <dgm:cxn modelId="{3FE932A3-0CCD-4CF3-9B8A-484FEA24C9B5}" srcId="{22E312E9-A4ED-4052-B108-8D3D82AA629B}" destId="{24F53D89-5B99-4A3E-AF18-6E6E409CB066}" srcOrd="1" destOrd="0" parTransId="{2CD849E9-8B5C-4C44-A63D-0B36918130D7}" sibTransId="{2F9CA9C9-9798-4AF9-97D5-FAAB701EB868}"/>
    <dgm:cxn modelId="{52E5E5B2-0311-40FA-9378-239DCAC9C091}" type="presOf" srcId="{24F53D89-5B99-4A3E-AF18-6E6E409CB066}" destId="{B1E7BFB3-97AB-41B2-A157-1D6F37698B3D}" srcOrd="0" destOrd="0" presId="urn:microsoft.com/office/officeart/2005/8/layout/process4"/>
    <dgm:cxn modelId="{CA7DC5C5-CB82-4B64-B71A-98D8FC6128B0}" type="presOf" srcId="{22E312E9-A4ED-4052-B108-8D3D82AA629B}" destId="{C9538C6D-629E-46DA-95FE-2AA0653B9A7A}" srcOrd="0" destOrd="0" presId="urn:microsoft.com/office/officeart/2005/8/layout/process4"/>
    <dgm:cxn modelId="{F2C469E2-67A6-446A-A48F-DD84AF6DAF01}" type="presOf" srcId="{E88443DE-A9C9-44B4-BCA9-5A4B24103B85}" destId="{EFE503F0-7C4A-41D2-BE3A-EFD04C9E2BAA}" srcOrd="0" destOrd="0" presId="urn:microsoft.com/office/officeart/2005/8/layout/process4"/>
    <dgm:cxn modelId="{62DA3EEB-906F-40B1-83F0-200C971AFE8F}" srcId="{22E312E9-A4ED-4052-B108-8D3D82AA629B}" destId="{E88443DE-A9C9-44B4-BCA9-5A4B24103B85}" srcOrd="3" destOrd="0" parTransId="{549A5122-2391-4978-8249-616F8A9DF828}" sibTransId="{6FCA4F97-BCD5-4F01-AB40-B2A6EA0BF042}"/>
    <dgm:cxn modelId="{262302BA-5B96-4FFD-BCE9-0DE60D05F224}" type="presParOf" srcId="{C9538C6D-629E-46DA-95FE-2AA0653B9A7A}" destId="{05A691A1-141D-478F-889A-8AFDBEB6A48A}" srcOrd="0" destOrd="0" presId="urn:microsoft.com/office/officeart/2005/8/layout/process4"/>
    <dgm:cxn modelId="{7B9A0459-9E71-4D6D-821A-2BDC6E86C78E}" type="presParOf" srcId="{05A691A1-141D-478F-889A-8AFDBEB6A48A}" destId="{26EEE76D-8962-4E86-8D27-599F7730FF80}" srcOrd="0" destOrd="0" presId="urn:microsoft.com/office/officeart/2005/8/layout/process4"/>
    <dgm:cxn modelId="{7347564E-10A6-4961-8CFE-B652FFFC9CAC}" type="presParOf" srcId="{C9538C6D-629E-46DA-95FE-2AA0653B9A7A}" destId="{A2B1ABB7-3247-45C6-B54D-6B4D3BE7505D}" srcOrd="1" destOrd="0" presId="urn:microsoft.com/office/officeart/2005/8/layout/process4"/>
    <dgm:cxn modelId="{BF0D65B1-21A0-470F-A855-F87A0E9B32E8}" type="presParOf" srcId="{C9538C6D-629E-46DA-95FE-2AA0653B9A7A}" destId="{3D6D8254-10EC-488D-96C6-FC391B553FF7}" srcOrd="2" destOrd="0" presId="urn:microsoft.com/office/officeart/2005/8/layout/process4"/>
    <dgm:cxn modelId="{FC425661-B391-4C33-B49E-E8ED99DE7E7F}" type="presParOf" srcId="{3D6D8254-10EC-488D-96C6-FC391B553FF7}" destId="{EFE503F0-7C4A-41D2-BE3A-EFD04C9E2BAA}" srcOrd="0" destOrd="0" presId="urn:microsoft.com/office/officeart/2005/8/layout/process4"/>
    <dgm:cxn modelId="{DC7CCB5E-EC23-4AE2-B721-5163FA5C75D7}" type="presParOf" srcId="{C9538C6D-629E-46DA-95FE-2AA0653B9A7A}" destId="{C25EA280-7FFF-474B-BB9D-2CACF730BE0E}" srcOrd="3" destOrd="0" presId="urn:microsoft.com/office/officeart/2005/8/layout/process4"/>
    <dgm:cxn modelId="{9DE4DF07-1D8E-48D8-89AB-286347921DD7}" type="presParOf" srcId="{C9538C6D-629E-46DA-95FE-2AA0653B9A7A}" destId="{9AF2DFCC-B135-4096-8808-C3C2DBDE52BC}" srcOrd="4" destOrd="0" presId="urn:microsoft.com/office/officeart/2005/8/layout/process4"/>
    <dgm:cxn modelId="{680D6CBF-FF32-493B-812A-CF56CDDE1984}" type="presParOf" srcId="{9AF2DFCC-B135-4096-8808-C3C2DBDE52BC}" destId="{A4F3E9E3-9F6D-468E-86C5-F6371DBC834C}" srcOrd="0" destOrd="0" presId="urn:microsoft.com/office/officeart/2005/8/layout/process4"/>
    <dgm:cxn modelId="{5108044A-8469-4AC4-8981-64F7EB496DE4}" type="presParOf" srcId="{C9538C6D-629E-46DA-95FE-2AA0653B9A7A}" destId="{DD9B1B3D-C090-4DA3-A0CC-46A356E13F38}" srcOrd="5" destOrd="0" presId="urn:microsoft.com/office/officeart/2005/8/layout/process4"/>
    <dgm:cxn modelId="{6F66921A-AE2F-42B2-BCDD-852BAAABD274}" type="presParOf" srcId="{C9538C6D-629E-46DA-95FE-2AA0653B9A7A}" destId="{75E51450-F02B-4B3F-A25C-A5676FECCC72}" srcOrd="6" destOrd="0" presId="urn:microsoft.com/office/officeart/2005/8/layout/process4"/>
    <dgm:cxn modelId="{6FB39BD5-132D-40CF-9611-692B344E8790}" type="presParOf" srcId="{75E51450-F02B-4B3F-A25C-A5676FECCC72}" destId="{B1E7BFB3-97AB-41B2-A157-1D6F37698B3D}" srcOrd="0" destOrd="0" presId="urn:microsoft.com/office/officeart/2005/8/layout/process4"/>
    <dgm:cxn modelId="{A6F1AF1F-0F82-4514-8AFF-2F8677F95273}" type="presParOf" srcId="{C9538C6D-629E-46DA-95FE-2AA0653B9A7A}" destId="{48ACD21B-9B8F-40C8-B822-7FCDB1632FFB}" srcOrd="7" destOrd="0" presId="urn:microsoft.com/office/officeart/2005/8/layout/process4"/>
    <dgm:cxn modelId="{ED0E5E0A-B728-4450-B39E-C08557E45DC5}" type="presParOf" srcId="{C9538C6D-629E-46DA-95FE-2AA0653B9A7A}" destId="{C81A7470-2FB3-4B8E-ABAB-AC36FE86EA5D}" srcOrd="8" destOrd="0" presId="urn:microsoft.com/office/officeart/2005/8/layout/process4"/>
    <dgm:cxn modelId="{EFE4C589-4833-4C00-A9CA-EE08C8AD2600}" type="presParOf" srcId="{C81A7470-2FB3-4B8E-ABAB-AC36FE86EA5D}" destId="{5511D8F8-2300-45F6-83A7-7B31099409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40813-2EC9-4F99-B6B7-0E80F3A722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5B7A0B-E940-466B-AB85-80E5BB2A9277}">
      <dgm:prSet/>
      <dgm:spPr/>
      <dgm:t>
        <a:bodyPr/>
        <a:lstStyle/>
        <a:p>
          <a:r>
            <a:rPr lang="ru-RU" dirty="0"/>
            <a:t>Тестирование на ошибки ввода/вывода данных. Тестирование на ошибки ввода/вывода данных поможет обнаружить проблемы в работе </a:t>
          </a:r>
          <a:r>
            <a:rPr lang="ru-RU" dirty="0" err="1">
              <a:latin typeface="Calibri Light" panose="020F0302020204030204"/>
            </a:rPr>
            <a:t>Shotcut</a:t>
          </a:r>
          <a:r>
            <a:rPr lang="ru-RU" dirty="0"/>
            <a:t> и устранить их для достижения наилучшей производительности.</a:t>
          </a:r>
          <a:endParaRPr lang="en-US" dirty="0"/>
        </a:p>
      </dgm:t>
    </dgm:pt>
    <dgm:pt modelId="{357E4BA6-B8AE-44F3-BA20-7046D4FAA3A5}" type="parTrans" cxnId="{CF46292B-967F-4F28-99D3-5A67579B6CBC}">
      <dgm:prSet/>
      <dgm:spPr/>
      <dgm:t>
        <a:bodyPr/>
        <a:lstStyle/>
        <a:p>
          <a:endParaRPr lang="en-US"/>
        </a:p>
      </dgm:t>
    </dgm:pt>
    <dgm:pt modelId="{4BE69DA4-2AAD-45D4-9265-F0AD15FAF030}" type="sibTrans" cxnId="{CF46292B-967F-4F28-99D3-5A67579B6CBC}">
      <dgm:prSet/>
      <dgm:spPr/>
      <dgm:t>
        <a:bodyPr/>
        <a:lstStyle/>
        <a:p>
          <a:endParaRPr lang="en-US"/>
        </a:p>
      </dgm:t>
    </dgm:pt>
    <dgm:pt modelId="{9911A581-DD50-40FF-A121-60FF413998DA}">
      <dgm:prSet/>
      <dgm:spPr/>
      <dgm:t>
        <a:bodyPr/>
        <a:lstStyle/>
        <a:p>
          <a:r>
            <a:rPr lang="ru-RU" dirty="0"/>
            <a:t>Тестирование интерфейса. Тестирование интерфейса поможет обнаружить проблемы в работе с программой и улучшить ее интерфейс для максимальной эффективности и удобства использования. </a:t>
          </a:r>
          <a:endParaRPr lang="en-US" dirty="0"/>
        </a:p>
      </dgm:t>
    </dgm:pt>
    <dgm:pt modelId="{DE1C043E-D4A0-4905-B784-2D45112FBF5E}" type="parTrans" cxnId="{46D8A245-C17E-4644-9478-A34110283F1C}">
      <dgm:prSet/>
      <dgm:spPr/>
      <dgm:t>
        <a:bodyPr/>
        <a:lstStyle/>
        <a:p>
          <a:endParaRPr lang="en-US"/>
        </a:p>
      </dgm:t>
    </dgm:pt>
    <dgm:pt modelId="{A15CD029-6CE3-4631-B867-42D2071B0922}" type="sibTrans" cxnId="{46D8A245-C17E-4644-9478-A34110283F1C}">
      <dgm:prSet/>
      <dgm:spPr/>
      <dgm:t>
        <a:bodyPr/>
        <a:lstStyle/>
        <a:p>
          <a:endParaRPr lang="en-US"/>
        </a:p>
      </dgm:t>
    </dgm:pt>
    <dgm:pt modelId="{65449411-61B0-4DC1-AE5D-5409A136DE99}">
      <dgm:prSet/>
      <dgm:spPr/>
      <dgm:t>
        <a:bodyPr/>
        <a:lstStyle/>
        <a:p>
          <a:r>
            <a:rPr lang="ru-RU" dirty="0"/>
            <a:t>Тестирование контента. Тестирование контента поможет обнаружить проблемы в видео и монтаже, а также убедиться, что видео соответствует требованиям и ожиданиям. Это поможет создать качественное видео и избежать возможных проблем при его эксплуатации.</a:t>
          </a:r>
          <a:endParaRPr lang="en-US" dirty="0"/>
        </a:p>
      </dgm:t>
    </dgm:pt>
    <dgm:pt modelId="{06CE1A64-49DB-4FB4-9650-EE9BC331D071}" type="parTrans" cxnId="{6DD31897-528F-4DEC-ACCF-87F1AE22326F}">
      <dgm:prSet/>
      <dgm:spPr/>
      <dgm:t>
        <a:bodyPr/>
        <a:lstStyle/>
        <a:p>
          <a:endParaRPr lang="en-US"/>
        </a:p>
      </dgm:t>
    </dgm:pt>
    <dgm:pt modelId="{97CB46C6-34B0-420E-9988-9ECBC5C633AD}" type="sibTrans" cxnId="{6DD31897-528F-4DEC-ACCF-87F1AE22326F}">
      <dgm:prSet/>
      <dgm:spPr/>
      <dgm:t>
        <a:bodyPr/>
        <a:lstStyle/>
        <a:p>
          <a:endParaRPr lang="en-US"/>
        </a:p>
      </dgm:t>
    </dgm:pt>
    <dgm:pt modelId="{954CE301-FE66-4E73-8245-DC2D7CF168CF}" type="pres">
      <dgm:prSet presAssocID="{42840813-2EC9-4F99-B6B7-0E80F3A72227}" presName="root" presStyleCnt="0">
        <dgm:presLayoutVars>
          <dgm:dir/>
          <dgm:resizeHandles val="exact"/>
        </dgm:presLayoutVars>
      </dgm:prSet>
      <dgm:spPr/>
    </dgm:pt>
    <dgm:pt modelId="{BB2481B2-FD29-4AAD-8851-A8B8AE15D1EE}" type="pres">
      <dgm:prSet presAssocID="{E65B7A0B-E940-466B-AB85-80E5BB2A9277}" presName="compNode" presStyleCnt="0"/>
      <dgm:spPr/>
    </dgm:pt>
    <dgm:pt modelId="{F8E8A641-8F08-43D4-8EB7-A512CABB21AD}" type="pres">
      <dgm:prSet presAssocID="{E65B7A0B-E940-466B-AB85-80E5BB2A9277}" presName="bgRect" presStyleLbl="bgShp" presStyleIdx="0" presStyleCnt="3"/>
      <dgm:spPr/>
    </dgm:pt>
    <dgm:pt modelId="{E240368D-70DB-4249-9697-7C5194081BD6}" type="pres">
      <dgm:prSet presAssocID="{E65B7A0B-E940-466B-AB85-80E5BB2A92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Жук"/>
        </a:ext>
      </dgm:extLst>
    </dgm:pt>
    <dgm:pt modelId="{6B4F4BAA-86FD-4A0C-A7AA-8759463A7965}" type="pres">
      <dgm:prSet presAssocID="{E65B7A0B-E940-466B-AB85-80E5BB2A9277}" presName="spaceRect" presStyleCnt="0"/>
      <dgm:spPr/>
    </dgm:pt>
    <dgm:pt modelId="{28951B75-090D-45C2-B102-DD9F0B422B59}" type="pres">
      <dgm:prSet presAssocID="{E65B7A0B-E940-466B-AB85-80E5BB2A9277}" presName="parTx" presStyleLbl="revTx" presStyleIdx="0" presStyleCnt="3">
        <dgm:presLayoutVars>
          <dgm:chMax val="0"/>
          <dgm:chPref val="0"/>
        </dgm:presLayoutVars>
      </dgm:prSet>
      <dgm:spPr/>
    </dgm:pt>
    <dgm:pt modelId="{235C30C3-2D2A-4BE4-936F-A3D697C36B72}" type="pres">
      <dgm:prSet presAssocID="{4BE69DA4-2AAD-45D4-9265-F0AD15FAF030}" presName="sibTrans" presStyleCnt="0"/>
      <dgm:spPr/>
    </dgm:pt>
    <dgm:pt modelId="{514093B5-DBCD-4325-B641-268A3B322B49}" type="pres">
      <dgm:prSet presAssocID="{9911A581-DD50-40FF-A121-60FF413998DA}" presName="compNode" presStyleCnt="0"/>
      <dgm:spPr/>
    </dgm:pt>
    <dgm:pt modelId="{A2ABF3F5-67A5-48D0-A237-A908E621F289}" type="pres">
      <dgm:prSet presAssocID="{9911A581-DD50-40FF-A121-60FF413998DA}" presName="bgRect" presStyleLbl="bgShp" presStyleIdx="1" presStyleCnt="3"/>
      <dgm:spPr/>
    </dgm:pt>
    <dgm:pt modelId="{D6721352-235A-47BB-9F44-26F17F2AB828}" type="pres">
      <dgm:prSet presAssocID="{9911A581-DD50-40FF-A121-60FF41399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1C1E5C0-3D2A-4F22-947E-5DEF6C05C796}" type="pres">
      <dgm:prSet presAssocID="{9911A581-DD50-40FF-A121-60FF413998DA}" presName="spaceRect" presStyleCnt="0"/>
      <dgm:spPr/>
    </dgm:pt>
    <dgm:pt modelId="{7B5A9F87-C9F7-4479-856C-83163E0CD51D}" type="pres">
      <dgm:prSet presAssocID="{9911A581-DD50-40FF-A121-60FF413998DA}" presName="parTx" presStyleLbl="revTx" presStyleIdx="1" presStyleCnt="3">
        <dgm:presLayoutVars>
          <dgm:chMax val="0"/>
          <dgm:chPref val="0"/>
        </dgm:presLayoutVars>
      </dgm:prSet>
      <dgm:spPr/>
    </dgm:pt>
    <dgm:pt modelId="{6820D8BB-7A7C-4646-8C56-920D1715D0B3}" type="pres">
      <dgm:prSet presAssocID="{A15CD029-6CE3-4631-B867-42D2071B0922}" presName="sibTrans" presStyleCnt="0"/>
      <dgm:spPr/>
    </dgm:pt>
    <dgm:pt modelId="{E12FC72E-656F-4EAA-9B6E-C817A355B68E}" type="pres">
      <dgm:prSet presAssocID="{65449411-61B0-4DC1-AE5D-5409A136DE99}" presName="compNode" presStyleCnt="0"/>
      <dgm:spPr/>
    </dgm:pt>
    <dgm:pt modelId="{51C8FEA6-DEF9-466D-AD8F-8CEDA517EA60}" type="pres">
      <dgm:prSet presAssocID="{65449411-61B0-4DC1-AE5D-5409A136DE99}" presName="bgRect" presStyleLbl="bgShp" presStyleIdx="2" presStyleCnt="3"/>
      <dgm:spPr/>
    </dgm:pt>
    <dgm:pt modelId="{23BA6DCD-AA86-4D32-AFE1-0C3279E8C71C}" type="pres">
      <dgm:prSet presAssocID="{65449411-61B0-4DC1-AE5D-5409A136D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941A6F0-17AA-44EB-96DA-1C36F94F35C1}" type="pres">
      <dgm:prSet presAssocID="{65449411-61B0-4DC1-AE5D-5409A136DE99}" presName="spaceRect" presStyleCnt="0"/>
      <dgm:spPr/>
    </dgm:pt>
    <dgm:pt modelId="{A8E894E7-E1BB-4355-842E-6824D58E16AC}" type="pres">
      <dgm:prSet presAssocID="{65449411-61B0-4DC1-AE5D-5409A136DE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46292B-967F-4F28-99D3-5A67579B6CBC}" srcId="{42840813-2EC9-4F99-B6B7-0E80F3A72227}" destId="{E65B7A0B-E940-466B-AB85-80E5BB2A9277}" srcOrd="0" destOrd="0" parTransId="{357E4BA6-B8AE-44F3-BA20-7046D4FAA3A5}" sibTransId="{4BE69DA4-2AAD-45D4-9265-F0AD15FAF030}"/>
    <dgm:cxn modelId="{7033B963-74C1-41EF-B34C-FA7CBE485E3B}" type="presOf" srcId="{65449411-61B0-4DC1-AE5D-5409A136DE99}" destId="{A8E894E7-E1BB-4355-842E-6824D58E16AC}" srcOrd="0" destOrd="0" presId="urn:microsoft.com/office/officeart/2018/2/layout/IconVerticalSolidList"/>
    <dgm:cxn modelId="{46D8A245-C17E-4644-9478-A34110283F1C}" srcId="{42840813-2EC9-4F99-B6B7-0E80F3A72227}" destId="{9911A581-DD50-40FF-A121-60FF413998DA}" srcOrd="1" destOrd="0" parTransId="{DE1C043E-D4A0-4905-B784-2D45112FBF5E}" sibTransId="{A15CD029-6CE3-4631-B867-42D2071B0922}"/>
    <dgm:cxn modelId="{32D79167-6A68-481C-BD7D-E8F411913C64}" type="presOf" srcId="{9911A581-DD50-40FF-A121-60FF413998DA}" destId="{7B5A9F87-C9F7-4479-856C-83163E0CD51D}" srcOrd="0" destOrd="0" presId="urn:microsoft.com/office/officeart/2018/2/layout/IconVerticalSolidList"/>
    <dgm:cxn modelId="{2248D949-3D77-4507-A532-E473E76BC8CC}" type="presOf" srcId="{42840813-2EC9-4F99-B6B7-0E80F3A72227}" destId="{954CE301-FE66-4E73-8245-DC2D7CF168CF}" srcOrd="0" destOrd="0" presId="urn:microsoft.com/office/officeart/2018/2/layout/IconVerticalSolidList"/>
    <dgm:cxn modelId="{6DD31897-528F-4DEC-ACCF-87F1AE22326F}" srcId="{42840813-2EC9-4F99-B6B7-0E80F3A72227}" destId="{65449411-61B0-4DC1-AE5D-5409A136DE99}" srcOrd="2" destOrd="0" parTransId="{06CE1A64-49DB-4FB4-9650-EE9BC331D071}" sibTransId="{97CB46C6-34B0-420E-9988-9ECBC5C633AD}"/>
    <dgm:cxn modelId="{EF91B79D-D4EA-4609-A7A3-E5C8664C1E4F}" type="presOf" srcId="{E65B7A0B-E940-466B-AB85-80E5BB2A9277}" destId="{28951B75-090D-45C2-B102-DD9F0B422B59}" srcOrd="0" destOrd="0" presId="urn:microsoft.com/office/officeart/2018/2/layout/IconVerticalSolidList"/>
    <dgm:cxn modelId="{929E26B7-C8CD-4150-B4F2-9EB5501C612E}" type="presParOf" srcId="{954CE301-FE66-4E73-8245-DC2D7CF168CF}" destId="{BB2481B2-FD29-4AAD-8851-A8B8AE15D1EE}" srcOrd="0" destOrd="0" presId="urn:microsoft.com/office/officeart/2018/2/layout/IconVerticalSolidList"/>
    <dgm:cxn modelId="{6C197A23-9E1C-455B-B57C-1831B36E494B}" type="presParOf" srcId="{BB2481B2-FD29-4AAD-8851-A8B8AE15D1EE}" destId="{F8E8A641-8F08-43D4-8EB7-A512CABB21AD}" srcOrd="0" destOrd="0" presId="urn:microsoft.com/office/officeart/2018/2/layout/IconVerticalSolidList"/>
    <dgm:cxn modelId="{B254F7C5-3789-4B35-B430-7AD0E4971F37}" type="presParOf" srcId="{BB2481B2-FD29-4AAD-8851-A8B8AE15D1EE}" destId="{E240368D-70DB-4249-9697-7C5194081BD6}" srcOrd="1" destOrd="0" presId="urn:microsoft.com/office/officeart/2018/2/layout/IconVerticalSolidList"/>
    <dgm:cxn modelId="{2584B145-B17A-44E3-BC6C-C3AACD8C62A3}" type="presParOf" srcId="{BB2481B2-FD29-4AAD-8851-A8B8AE15D1EE}" destId="{6B4F4BAA-86FD-4A0C-A7AA-8759463A7965}" srcOrd="2" destOrd="0" presId="urn:microsoft.com/office/officeart/2018/2/layout/IconVerticalSolidList"/>
    <dgm:cxn modelId="{DF4A85C8-D71D-4F1F-8970-99AC6C5CE0D0}" type="presParOf" srcId="{BB2481B2-FD29-4AAD-8851-A8B8AE15D1EE}" destId="{28951B75-090D-45C2-B102-DD9F0B422B59}" srcOrd="3" destOrd="0" presId="urn:microsoft.com/office/officeart/2018/2/layout/IconVerticalSolidList"/>
    <dgm:cxn modelId="{52952123-40A0-4400-ABFA-FB7DA36255CC}" type="presParOf" srcId="{954CE301-FE66-4E73-8245-DC2D7CF168CF}" destId="{235C30C3-2D2A-4BE4-936F-A3D697C36B72}" srcOrd="1" destOrd="0" presId="urn:microsoft.com/office/officeart/2018/2/layout/IconVerticalSolidList"/>
    <dgm:cxn modelId="{443BD662-A548-4B9C-A4FB-02EEE7D6A768}" type="presParOf" srcId="{954CE301-FE66-4E73-8245-DC2D7CF168CF}" destId="{514093B5-DBCD-4325-B641-268A3B322B49}" srcOrd="2" destOrd="0" presId="urn:microsoft.com/office/officeart/2018/2/layout/IconVerticalSolidList"/>
    <dgm:cxn modelId="{921E7A37-E125-4F20-8945-7F4A243FF676}" type="presParOf" srcId="{514093B5-DBCD-4325-B641-268A3B322B49}" destId="{A2ABF3F5-67A5-48D0-A237-A908E621F289}" srcOrd="0" destOrd="0" presId="urn:microsoft.com/office/officeart/2018/2/layout/IconVerticalSolidList"/>
    <dgm:cxn modelId="{88AE6D13-B1BA-4D48-926C-2F0549B8086E}" type="presParOf" srcId="{514093B5-DBCD-4325-B641-268A3B322B49}" destId="{D6721352-235A-47BB-9F44-26F17F2AB828}" srcOrd="1" destOrd="0" presId="urn:microsoft.com/office/officeart/2018/2/layout/IconVerticalSolidList"/>
    <dgm:cxn modelId="{D1850215-568E-4B28-A2C6-1DE1E4A05C89}" type="presParOf" srcId="{514093B5-DBCD-4325-B641-268A3B322B49}" destId="{B1C1E5C0-3D2A-4F22-947E-5DEF6C05C796}" srcOrd="2" destOrd="0" presId="urn:microsoft.com/office/officeart/2018/2/layout/IconVerticalSolidList"/>
    <dgm:cxn modelId="{5CEF79F7-8655-4E3B-A217-0FBE0CA4B5B3}" type="presParOf" srcId="{514093B5-DBCD-4325-B641-268A3B322B49}" destId="{7B5A9F87-C9F7-4479-856C-83163E0CD51D}" srcOrd="3" destOrd="0" presId="urn:microsoft.com/office/officeart/2018/2/layout/IconVerticalSolidList"/>
    <dgm:cxn modelId="{684D865D-CCC9-45ED-AD95-A6729444A699}" type="presParOf" srcId="{954CE301-FE66-4E73-8245-DC2D7CF168CF}" destId="{6820D8BB-7A7C-4646-8C56-920D1715D0B3}" srcOrd="3" destOrd="0" presId="urn:microsoft.com/office/officeart/2018/2/layout/IconVerticalSolidList"/>
    <dgm:cxn modelId="{DC77237C-0B29-4FD1-9762-9A005B44E296}" type="presParOf" srcId="{954CE301-FE66-4E73-8245-DC2D7CF168CF}" destId="{E12FC72E-656F-4EAA-9B6E-C817A355B68E}" srcOrd="4" destOrd="0" presId="urn:microsoft.com/office/officeart/2018/2/layout/IconVerticalSolidList"/>
    <dgm:cxn modelId="{D0D649E9-4986-4B85-8529-059FA69D573D}" type="presParOf" srcId="{E12FC72E-656F-4EAA-9B6E-C817A355B68E}" destId="{51C8FEA6-DEF9-466D-AD8F-8CEDA517EA60}" srcOrd="0" destOrd="0" presId="urn:microsoft.com/office/officeart/2018/2/layout/IconVerticalSolidList"/>
    <dgm:cxn modelId="{83B7B206-F661-4C33-B60A-DBE6A14E8A77}" type="presParOf" srcId="{E12FC72E-656F-4EAA-9B6E-C817A355B68E}" destId="{23BA6DCD-AA86-4D32-AFE1-0C3279E8C71C}" srcOrd="1" destOrd="0" presId="urn:microsoft.com/office/officeart/2018/2/layout/IconVerticalSolidList"/>
    <dgm:cxn modelId="{BCF978C8-3BB7-4357-9567-0B5F9B390E8E}" type="presParOf" srcId="{E12FC72E-656F-4EAA-9B6E-C817A355B68E}" destId="{9941A6F0-17AA-44EB-96DA-1C36F94F35C1}" srcOrd="2" destOrd="0" presId="urn:microsoft.com/office/officeart/2018/2/layout/IconVerticalSolidList"/>
    <dgm:cxn modelId="{8C6808F0-1942-4C46-BAFE-0CE75466216E}" type="presParOf" srcId="{E12FC72E-656F-4EAA-9B6E-C817A355B68E}" destId="{A8E894E7-E1BB-4355-842E-6824D58E16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40813-2EC9-4F99-B6B7-0E80F3A722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5B7A0B-E940-466B-AB85-80E5BB2A927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ru-RU" dirty="0">
              <a:latin typeface="Consolas"/>
            </a:rPr>
            <a:t>Обнаружение вируса и устранение последствий его влияния. Обнаружение вируса в </a:t>
          </a:r>
          <a:r>
            <a:rPr lang="ru-RU" dirty="0" err="1">
              <a:latin typeface="Consolas"/>
            </a:rPr>
            <a:t>Shotcut</a:t>
          </a:r>
          <a:r>
            <a:rPr lang="ru-RU" dirty="0">
              <a:latin typeface="Consolas"/>
            </a:rPr>
            <a:t> может быть вызвано множеством причин, например, загрузкой файлов с вредоносными программами, использованием нелицензионного программного обеспечения или открытием вредоносных ссылок в интернете. В случае обнаружения вируса в Shotcut, необходимо незамедлительно принимать меры по его устранению и предотвращению повреждения проекта.</a:t>
          </a:r>
          <a:endParaRPr lang="en-US" dirty="0">
            <a:latin typeface="Consolas"/>
          </a:endParaRPr>
        </a:p>
      </dgm:t>
    </dgm:pt>
    <dgm:pt modelId="{357E4BA6-B8AE-44F3-BA20-7046D4FAA3A5}" type="parTrans" cxnId="{CF46292B-967F-4F28-99D3-5A67579B6CBC}">
      <dgm:prSet/>
      <dgm:spPr/>
      <dgm:t>
        <a:bodyPr/>
        <a:lstStyle/>
        <a:p>
          <a:endParaRPr lang="en-US"/>
        </a:p>
      </dgm:t>
    </dgm:pt>
    <dgm:pt modelId="{4BE69DA4-2AAD-45D4-9265-F0AD15FAF030}" type="sibTrans" cxnId="{CF46292B-967F-4F28-99D3-5A67579B6CBC}">
      <dgm:prSet/>
      <dgm:spPr/>
      <dgm:t>
        <a:bodyPr/>
        <a:lstStyle/>
        <a:p>
          <a:endParaRPr lang="en-US"/>
        </a:p>
      </dgm:t>
    </dgm:pt>
    <dgm:pt modelId="{9911A581-DD50-40FF-A121-60FF413998D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ru-RU" dirty="0">
              <a:latin typeface="Consolas"/>
            </a:rPr>
            <a:t>Анализ рисков. Выявление первичных и вторичных ошибок. Анализ рисков и выявление ошибок в работе с Shotcut может помочь предотвратить потенциальные проблемы и повысить качество конечного продукта. Выявление первичных и вторичных ошибок в Shotcut является важным шагом для создания высококачественного видеоматериала. Выявление первичных и вторичных ошибок в Premiere Pro является важным шагом для создания высококачественного видеоматериала.</a:t>
          </a:r>
          <a:endParaRPr lang="en-US" dirty="0">
            <a:latin typeface="Consolas"/>
          </a:endParaRPr>
        </a:p>
      </dgm:t>
    </dgm:pt>
    <dgm:pt modelId="{DE1C043E-D4A0-4905-B784-2D45112FBF5E}" type="parTrans" cxnId="{46D8A245-C17E-4644-9478-A34110283F1C}">
      <dgm:prSet/>
      <dgm:spPr/>
      <dgm:t>
        <a:bodyPr/>
        <a:lstStyle/>
        <a:p>
          <a:endParaRPr lang="en-US"/>
        </a:p>
      </dgm:t>
    </dgm:pt>
    <dgm:pt modelId="{A15CD029-6CE3-4631-B867-42D2071B0922}" type="sibTrans" cxnId="{46D8A245-C17E-4644-9478-A34110283F1C}">
      <dgm:prSet/>
      <dgm:spPr/>
      <dgm:t>
        <a:bodyPr/>
        <a:lstStyle/>
        <a:p>
          <a:endParaRPr lang="en-US"/>
        </a:p>
      </dgm:t>
    </dgm:pt>
    <dgm:pt modelId="{65449411-61B0-4DC1-AE5D-5409A136DE9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ru-RU" dirty="0">
              <a:latin typeface="Consolas"/>
            </a:rPr>
            <a:t>Тестирование защиты программного обеспечения. Тестирование защиты программного обеспечения в Shotcut может быть проведено для обнаружения и предотвращения возможных уязвимостей в безопасности программы. </a:t>
          </a:r>
          <a:endParaRPr lang="en-US" dirty="0"/>
        </a:p>
      </dgm:t>
    </dgm:pt>
    <dgm:pt modelId="{06CE1A64-49DB-4FB4-9650-EE9BC331D071}" type="parTrans" cxnId="{6DD31897-528F-4DEC-ACCF-87F1AE22326F}">
      <dgm:prSet/>
      <dgm:spPr/>
      <dgm:t>
        <a:bodyPr/>
        <a:lstStyle/>
        <a:p>
          <a:endParaRPr lang="en-US"/>
        </a:p>
      </dgm:t>
    </dgm:pt>
    <dgm:pt modelId="{97CB46C6-34B0-420E-9988-9ECBC5C633AD}" type="sibTrans" cxnId="{6DD31897-528F-4DEC-ACCF-87F1AE22326F}">
      <dgm:prSet/>
      <dgm:spPr/>
      <dgm:t>
        <a:bodyPr/>
        <a:lstStyle/>
        <a:p>
          <a:endParaRPr lang="en-US"/>
        </a:p>
      </dgm:t>
    </dgm:pt>
    <dgm:pt modelId="{954CE301-FE66-4E73-8245-DC2D7CF168CF}" type="pres">
      <dgm:prSet presAssocID="{42840813-2EC9-4F99-B6B7-0E80F3A72227}" presName="root" presStyleCnt="0">
        <dgm:presLayoutVars>
          <dgm:dir/>
          <dgm:resizeHandles val="exact"/>
        </dgm:presLayoutVars>
      </dgm:prSet>
      <dgm:spPr/>
    </dgm:pt>
    <dgm:pt modelId="{BB2481B2-FD29-4AAD-8851-A8B8AE15D1EE}" type="pres">
      <dgm:prSet presAssocID="{E65B7A0B-E940-466B-AB85-80E5BB2A9277}" presName="compNode" presStyleCnt="0"/>
      <dgm:spPr/>
    </dgm:pt>
    <dgm:pt modelId="{F8E8A641-8F08-43D4-8EB7-A512CABB21AD}" type="pres">
      <dgm:prSet presAssocID="{E65B7A0B-E940-466B-AB85-80E5BB2A9277}" presName="bgRect" presStyleLbl="bgShp" presStyleIdx="0" presStyleCnt="3"/>
      <dgm:spPr/>
    </dgm:pt>
    <dgm:pt modelId="{E240368D-70DB-4249-9697-7C5194081BD6}" type="pres">
      <dgm:prSet presAssocID="{E65B7A0B-E940-466B-AB85-80E5BB2A92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Жук"/>
        </a:ext>
      </dgm:extLst>
    </dgm:pt>
    <dgm:pt modelId="{6B4F4BAA-86FD-4A0C-A7AA-8759463A7965}" type="pres">
      <dgm:prSet presAssocID="{E65B7A0B-E940-466B-AB85-80E5BB2A9277}" presName="spaceRect" presStyleCnt="0"/>
      <dgm:spPr/>
    </dgm:pt>
    <dgm:pt modelId="{28951B75-090D-45C2-B102-DD9F0B422B59}" type="pres">
      <dgm:prSet presAssocID="{E65B7A0B-E940-466B-AB85-80E5BB2A9277}" presName="parTx" presStyleLbl="revTx" presStyleIdx="0" presStyleCnt="3">
        <dgm:presLayoutVars>
          <dgm:chMax val="0"/>
          <dgm:chPref val="0"/>
        </dgm:presLayoutVars>
      </dgm:prSet>
      <dgm:spPr/>
    </dgm:pt>
    <dgm:pt modelId="{235C30C3-2D2A-4BE4-936F-A3D697C36B72}" type="pres">
      <dgm:prSet presAssocID="{4BE69DA4-2AAD-45D4-9265-F0AD15FAF030}" presName="sibTrans" presStyleCnt="0"/>
      <dgm:spPr/>
    </dgm:pt>
    <dgm:pt modelId="{514093B5-DBCD-4325-B641-268A3B322B49}" type="pres">
      <dgm:prSet presAssocID="{9911A581-DD50-40FF-A121-60FF413998DA}" presName="compNode" presStyleCnt="0"/>
      <dgm:spPr/>
    </dgm:pt>
    <dgm:pt modelId="{A2ABF3F5-67A5-48D0-A237-A908E621F289}" type="pres">
      <dgm:prSet presAssocID="{9911A581-DD50-40FF-A121-60FF413998DA}" presName="bgRect" presStyleLbl="bgShp" presStyleIdx="1" presStyleCnt="3"/>
      <dgm:spPr/>
    </dgm:pt>
    <dgm:pt modelId="{D6721352-235A-47BB-9F44-26F17F2AB828}" type="pres">
      <dgm:prSet presAssocID="{9911A581-DD50-40FF-A121-60FF41399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1C1E5C0-3D2A-4F22-947E-5DEF6C05C796}" type="pres">
      <dgm:prSet presAssocID="{9911A581-DD50-40FF-A121-60FF413998DA}" presName="spaceRect" presStyleCnt="0"/>
      <dgm:spPr/>
    </dgm:pt>
    <dgm:pt modelId="{7B5A9F87-C9F7-4479-856C-83163E0CD51D}" type="pres">
      <dgm:prSet presAssocID="{9911A581-DD50-40FF-A121-60FF413998DA}" presName="parTx" presStyleLbl="revTx" presStyleIdx="1" presStyleCnt="3">
        <dgm:presLayoutVars>
          <dgm:chMax val="0"/>
          <dgm:chPref val="0"/>
        </dgm:presLayoutVars>
      </dgm:prSet>
      <dgm:spPr/>
    </dgm:pt>
    <dgm:pt modelId="{6820D8BB-7A7C-4646-8C56-920D1715D0B3}" type="pres">
      <dgm:prSet presAssocID="{A15CD029-6CE3-4631-B867-42D2071B0922}" presName="sibTrans" presStyleCnt="0"/>
      <dgm:spPr/>
    </dgm:pt>
    <dgm:pt modelId="{E12FC72E-656F-4EAA-9B6E-C817A355B68E}" type="pres">
      <dgm:prSet presAssocID="{65449411-61B0-4DC1-AE5D-5409A136DE99}" presName="compNode" presStyleCnt="0"/>
      <dgm:spPr/>
    </dgm:pt>
    <dgm:pt modelId="{51C8FEA6-DEF9-466D-AD8F-8CEDA517EA60}" type="pres">
      <dgm:prSet presAssocID="{65449411-61B0-4DC1-AE5D-5409A136DE99}" presName="bgRect" presStyleLbl="bgShp" presStyleIdx="2" presStyleCnt="3"/>
      <dgm:spPr/>
    </dgm:pt>
    <dgm:pt modelId="{23BA6DCD-AA86-4D32-AFE1-0C3279E8C71C}" type="pres">
      <dgm:prSet presAssocID="{65449411-61B0-4DC1-AE5D-5409A136D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941A6F0-17AA-44EB-96DA-1C36F94F35C1}" type="pres">
      <dgm:prSet presAssocID="{65449411-61B0-4DC1-AE5D-5409A136DE99}" presName="spaceRect" presStyleCnt="0"/>
      <dgm:spPr/>
    </dgm:pt>
    <dgm:pt modelId="{A8E894E7-E1BB-4355-842E-6824D58E16AC}" type="pres">
      <dgm:prSet presAssocID="{65449411-61B0-4DC1-AE5D-5409A136DE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46292B-967F-4F28-99D3-5A67579B6CBC}" srcId="{42840813-2EC9-4F99-B6B7-0E80F3A72227}" destId="{E65B7A0B-E940-466B-AB85-80E5BB2A9277}" srcOrd="0" destOrd="0" parTransId="{357E4BA6-B8AE-44F3-BA20-7046D4FAA3A5}" sibTransId="{4BE69DA4-2AAD-45D4-9265-F0AD15FAF030}"/>
    <dgm:cxn modelId="{7033B963-74C1-41EF-B34C-FA7CBE485E3B}" type="presOf" srcId="{65449411-61B0-4DC1-AE5D-5409A136DE99}" destId="{A8E894E7-E1BB-4355-842E-6824D58E16AC}" srcOrd="0" destOrd="0" presId="urn:microsoft.com/office/officeart/2018/2/layout/IconVerticalSolidList"/>
    <dgm:cxn modelId="{46D8A245-C17E-4644-9478-A34110283F1C}" srcId="{42840813-2EC9-4F99-B6B7-0E80F3A72227}" destId="{9911A581-DD50-40FF-A121-60FF413998DA}" srcOrd="1" destOrd="0" parTransId="{DE1C043E-D4A0-4905-B784-2D45112FBF5E}" sibTransId="{A15CD029-6CE3-4631-B867-42D2071B0922}"/>
    <dgm:cxn modelId="{32D79167-6A68-481C-BD7D-E8F411913C64}" type="presOf" srcId="{9911A581-DD50-40FF-A121-60FF413998DA}" destId="{7B5A9F87-C9F7-4479-856C-83163E0CD51D}" srcOrd="0" destOrd="0" presId="urn:microsoft.com/office/officeart/2018/2/layout/IconVerticalSolidList"/>
    <dgm:cxn modelId="{2248D949-3D77-4507-A532-E473E76BC8CC}" type="presOf" srcId="{42840813-2EC9-4F99-B6B7-0E80F3A72227}" destId="{954CE301-FE66-4E73-8245-DC2D7CF168CF}" srcOrd="0" destOrd="0" presId="urn:microsoft.com/office/officeart/2018/2/layout/IconVerticalSolidList"/>
    <dgm:cxn modelId="{6DD31897-528F-4DEC-ACCF-87F1AE22326F}" srcId="{42840813-2EC9-4F99-B6B7-0E80F3A72227}" destId="{65449411-61B0-4DC1-AE5D-5409A136DE99}" srcOrd="2" destOrd="0" parTransId="{06CE1A64-49DB-4FB4-9650-EE9BC331D071}" sibTransId="{97CB46C6-34B0-420E-9988-9ECBC5C633AD}"/>
    <dgm:cxn modelId="{EF91B79D-D4EA-4609-A7A3-E5C8664C1E4F}" type="presOf" srcId="{E65B7A0B-E940-466B-AB85-80E5BB2A9277}" destId="{28951B75-090D-45C2-B102-DD9F0B422B59}" srcOrd="0" destOrd="0" presId="urn:microsoft.com/office/officeart/2018/2/layout/IconVerticalSolidList"/>
    <dgm:cxn modelId="{929E26B7-C8CD-4150-B4F2-9EB5501C612E}" type="presParOf" srcId="{954CE301-FE66-4E73-8245-DC2D7CF168CF}" destId="{BB2481B2-FD29-4AAD-8851-A8B8AE15D1EE}" srcOrd="0" destOrd="0" presId="urn:microsoft.com/office/officeart/2018/2/layout/IconVerticalSolidList"/>
    <dgm:cxn modelId="{6C197A23-9E1C-455B-B57C-1831B36E494B}" type="presParOf" srcId="{BB2481B2-FD29-4AAD-8851-A8B8AE15D1EE}" destId="{F8E8A641-8F08-43D4-8EB7-A512CABB21AD}" srcOrd="0" destOrd="0" presId="urn:microsoft.com/office/officeart/2018/2/layout/IconVerticalSolidList"/>
    <dgm:cxn modelId="{B254F7C5-3789-4B35-B430-7AD0E4971F37}" type="presParOf" srcId="{BB2481B2-FD29-4AAD-8851-A8B8AE15D1EE}" destId="{E240368D-70DB-4249-9697-7C5194081BD6}" srcOrd="1" destOrd="0" presId="urn:microsoft.com/office/officeart/2018/2/layout/IconVerticalSolidList"/>
    <dgm:cxn modelId="{2584B145-B17A-44E3-BC6C-C3AACD8C62A3}" type="presParOf" srcId="{BB2481B2-FD29-4AAD-8851-A8B8AE15D1EE}" destId="{6B4F4BAA-86FD-4A0C-A7AA-8759463A7965}" srcOrd="2" destOrd="0" presId="urn:microsoft.com/office/officeart/2018/2/layout/IconVerticalSolidList"/>
    <dgm:cxn modelId="{DF4A85C8-D71D-4F1F-8970-99AC6C5CE0D0}" type="presParOf" srcId="{BB2481B2-FD29-4AAD-8851-A8B8AE15D1EE}" destId="{28951B75-090D-45C2-B102-DD9F0B422B59}" srcOrd="3" destOrd="0" presId="urn:microsoft.com/office/officeart/2018/2/layout/IconVerticalSolidList"/>
    <dgm:cxn modelId="{52952123-40A0-4400-ABFA-FB7DA36255CC}" type="presParOf" srcId="{954CE301-FE66-4E73-8245-DC2D7CF168CF}" destId="{235C30C3-2D2A-4BE4-936F-A3D697C36B72}" srcOrd="1" destOrd="0" presId="urn:microsoft.com/office/officeart/2018/2/layout/IconVerticalSolidList"/>
    <dgm:cxn modelId="{443BD662-A548-4B9C-A4FB-02EEE7D6A768}" type="presParOf" srcId="{954CE301-FE66-4E73-8245-DC2D7CF168CF}" destId="{514093B5-DBCD-4325-B641-268A3B322B49}" srcOrd="2" destOrd="0" presId="urn:microsoft.com/office/officeart/2018/2/layout/IconVerticalSolidList"/>
    <dgm:cxn modelId="{921E7A37-E125-4F20-8945-7F4A243FF676}" type="presParOf" srcId="{514093B5-DBCD-4325-B641-268A3B322B49}" destId="{A2ABF3F5-67A5-48D0-A237-A908E621F289}" srcOrd="0" destOrd="0" presId="urn:microsoft.com/office/officeart/2018/2/layout/IconVerticalSolidList"/>
    <dgm:cxn modelId="{88AE6D13-B1BA-4D48-926C-2F0549B8086E}" type="presParOf" srcId="{514093B5-DBCD-4325-B641-268A3B322B49}" destId="{D6721352-235A-47BB-9F44-26F17F2AB828}" srcOrd="1" destOrd="0" presId="urn:microsoft.com/office/officeart/2018/2/layout/IconVerticalSolidList"/>
    <dgm:cxn modelId="{D1850215-568E-4B28-A2C6-1DE1E4A05C89}" type="presParOf" srcId="{514093B5-DBCD-4325-B641-268A3B322B49}" destId="{B1C1E5C0-3D2A-4F22-947E-5DEF6C05C796}" srcOrd="2" destOrd="0" presId="urn:microsoft.com/office/officeart/2018/2/layout/IconVerticalSolidList"/>
    <dgm:cxn modelId="{5CEF79F7-8655-4E3B-A217-0FBE0CA4B5B3}" type="presParOf" srcId="{514093B5-DBCD-4325-B641-268A3B322B49}" destId="{7B5A9F87-C9F7-4479-856C-83163E0CD51D}" srcOrd="3" destOrd="0" presId="urn:microsoft.com/office/officeart/2018/2/layout/IconVerticalSolidList"/>
    <dgm:cxn modelId="{684D865D-CCC9-45ED-AD95-A6729444A699}" type="presParOf" srcId="{954CE301-FE66-4E73-8245-DC2D7CF168CF}" destId="{6820D8BB-7A7C-4646-8C56-920D1715D0B3}" srcOrd="3" destOrd="0" presId="urn:microsoft.com/office/officeart/2018/2/layout/IconVerticalSolidList"/>
    <dgm:cxn modelId="{DC77237C-0B29-4FD1-9762-9A005B44E296}" type="presParOf" srcId="{954CE301-FE66-4E73-8245-DC2D7CF168CF}" destId="{E12FC72E-656F-4EAA-9B6E-C817A355B68E}" srcOrd="4" destOrd="0" presId="urn:microsoft.com/office/officeart/2018/2/layout/IconVerticalSolidList"/>
    <dgm:cxn modelId="{D0D649E9-4986-4B85-8529-059FA69D573D}" type="presParOf" srcId="{E12FC72E-656F-4EAA-9B6E-C817A355B68E}" destId="{51C8FEA6-DEF9-466D-AD8F-8CEDA517EA60}" srcOrd="0" destOrd="0" presId="urn:microsoft.com/office/officeart/2018/2/layout/IconVerticalSolidList"/>
    <dgm:cxn modelId="{83B7B206-F661-4C33-B60A-DBE6A14E8A77}" type="presParOf" srcId="{E12FC72E-656F-4EAA-9B6E-C817A355B68E}" destId="{23BA6DCD-AA86-4D32-AFE1-0C3279E8C71C}" srcOrd="1" destOrd="0" presId="urn:microsoft.com/office/officeart/2018/2/layout/IconVerticalSolidList"/>
    <dgm:cxn modelId="{BCF978C8-3BB7-4357-9567-0B5F9B390E8E}" type="presParOf" srcId="{E12FC72E-656F-4EAA-9B6E-C817A355B68E}" destId="{9941A6F0-17AA-44EB-96DA-1C36F94F35C1}" srcOrd="2" destOrd="0" presId="urn:microsoft.com/office/officeart/2018/2/layout/IconVerticalSolidList"/>
    <dgm:cxn modelId="{8C6808F0-1942-4C46-BAFE-0CE75466216E}" type="presParOf" srcId="{E12FC72E-656F-4EAA-9B6E-C817A355B68E}" destId="{A8E894E7-E1BB-4355-842E-6824D58E16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6E887-6C38-47C6-A85C-A39C6D34C186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73189-B998-4DAE-B7F2-4F5E5EA95A6A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47A0-EC41-41D1-B9DC-A5698469EDF1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Тестирование Shotcut на совместимость в безопасном режиме может помочь выявить проблемы, связанные с совместимостью программы с другими приложениями и настройками операционной системы.</a:t>
          </a:r>
          <a:endParaRPr lang="en-US" sz="1600" kern="1200"/>
        </a:p>
      </dsp:txBody>
      <dsp:txXfrm>
        <a:off x="1907374" y="894511"/>
        <a:ext cx="4356265" cy="1651406"/>
      </dsp:txXfrm>
    </dsp:sp>
    <dsp:sp modelId="{14D6708B-D488-47B2-AFBA-568BCD755B12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A9CB-B457-4B29-94AF-38BD51B9149A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145D-92A8-4FDE-96D7-7AB271D30B2B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Для запуска Shotcut в безопасном режиме:</a:t>
          </a:r>
          <a:endParaRPr lang="en-US" sz="1600" kern="1200"/>
        </a:p>
      </dsp:txBody>
      <dsp:txXfrm>
        <a:off x="1907374" y="2958769"/>
        <a:ext cx="4356265" cy="165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EE76D-8962-4E86-8D27-599F7730FF80}">
      <dsp:nvSpPr>
        <dsp:cNvPr id="0" name=""/>
        <dsp:cNvSpPr/>
      </dsp:nvSpPr>
      <dsp:spPr>
        <a:xfrm>
          <a:off x="0" y="4072322"/>
          <a:ext cx="4977147" cy="6680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Shotcut запустится в безопасном режиме.</a:t>
          </a:r>
        </a:p>
      </dsp:txBody>
      <dsp:txXfrm>
        <a:off x="0" y="4072322"/>
        <a:ext cx="4977147" cy="668098"/>
      </dsp:txXfrm>
    </dsp:sp>
    <dsp:sp modelId="{EFE503F0-7C4A-41D2-BE3A-EFD04C9E2BAA}">
      <dsp:nvSpPr>
        <dsp:cNvPr id="0" name=""/>
        <dsp:cNvSpPr/>
      </dsp:nvSpPr>
      <dsp:spPr>
        <a:xfrm rot="10800000">
          <a:off x="0" y="3054808"/>
          <a:ext cx="4977147" cy="1027535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Ввести команду shotcut.exe --safe-mode и нажать Enter.</a:t>
          </a:r>
        </a:p>
      </dsp:txBody>
      <dsp:txXfrm rot="10800000">
        <a:off x="0" y="3054808"/>
        <a:ext cx="4977147" cy="667661"/>
      </dsp:txXfrm>
    </dsp:sp>
    <dsp:sp modelId="{A4F3E9E3-9F6D-468E-86C5-F6371DBC834C}">
      <dsp:nvSpPr>
        <dsp:cNvPr id="0" name=""/>
        <dsp:cNvSpPr/>
      </dsp:nvSpPr>
      <dsp:spPr>
        <a:xfrm rot="10800000">
          <a:off x="0" y="2037294"/>
          <a:ext cx="4977147" cy="1027535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В командной строке выполнить команду cd C:\Program Files\Shotcut, если Shotcut установлен в папке Program Files, или заменить путь к установленной директории Shotcut.</a:t>
          </a:r>
        </a:p>
      </dsp:txBody>
      <dsp:txXfrm rot="10800000">
        <a:off x="0" y="2037294"/>
        <a:ext cx="4977147" cy="667661"/>
      </dsp:txXfrm>
    </dsp:sp>
    <dsp:sp modelId="{B1E7BFB3-97AB-41B2-A157-1D6F37698B3D}">
      <dsp:nvSpPr>
        <dsp:cNvPr id="0" name=""/>
        <dsp:cNvSpPr/>
      </dsp:nvSpPr>
      <dsp:spPr>
        <a:xfrm rot="10800000">
          <a:off x="0" y="1019780"/>
          <a:ext cx="4977147" cy="1027535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Запустить командную строку Windows, нажав клавишу Win + R и введя cmd.</a:t>
          </a:r>
        </a:p>
      </dsp:txBody>
      <dsp:txXfrm rot="10800000">
        <a:off x="0" y="1019780"/>
        <a:ext cx="4977147" cy="667661"/>
      </dsp:txXfrm>
    </dsp:sp>
    <dsp:sp modelId="{5511D8F8-2300-45F6-83A7-7B31099409A0}">
      <dsp:nvSpPr>
        <dsp:cNvPr id="0" name=""/>
        <dsp:cNvSpPr/>
      </dsp:nvSpPr>
      <dsp:spPr>
        <a:xfrm rot="10800000">
          <a:off x="0" y="2267"/>
          <a:ext cx="4977147" cy="102753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Закрыть все запущенные экземпляры Shotcut</a:t>
          </a:r>
        </a:p>
      </dsp:txBody>
      <dsp:txXfrm rot="10800000">
        <a:off x="0" y="2267"/>
        <a:ext cx="4977147" cy="667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8A641-8F08-43D4-8EB7-A512CABB21A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0368D-70DB-4249-9697-7C5194081BD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51B75-090D-45C2-B102-DD9F0B422B5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Тестирование на ошибки ввода/вывода данных. Тестирование на ошибки ввода/вывода данных поможет обнаружить проблемы в работе </a:t>
          </a:r>
          <a:r>
            <a:rPr lang="ru-RU" sz="1700" kern="1200" dirty="0" err="1">
              <a:latin typeface="Calibri Light" panose="020F0302020204030204"/>
            </a:rPr>
            <a:t>Shotcut</a:t>
          </a:r>
          <a:r>
            <a:rPr lang="ru-RU" sz="1700" kern="1200" dirty="0"/>
            <a:t> и устранить их для достижения наилучшей производительности.</a:t>
          </a:r>
          <a:endParaRPr lang="en-US" sz="1700" kern="1200" dirty="0"/>
        </a:p>
      </dsp:txBody>
      <dsp:txXfrm>
        <a:off x="1435590" y="531"/>
        <a:ext cx="9080009" cy="1242935"/>
      </dsp:txXfrm>
    </dsp:sp>
    <dsp:sp modelId="{A2ABF3F5-67A5-48D0-A237-A908E621F28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1352-235A-47BB-9F44-26F17F2AB82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9F87-C9F7-4479-856C-83163E0CD51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Тестирование интерфейса. Тестирование интерфейса поможет обнаружить проблемы в работе с программой и улучшить ее интерфейс для максимальной эффективности и удобства использования. </a:t>
          </a:r>
          <a:endParaRPr lang="en-US" sz="1700" kern="1200" dirty="0"/>
        </a:p>
      </dsp:txBody>
      <dsp:txXfrm>
        <a:off x="1435590" y="1554201"/>
        <a:ext cx="9080009" cy="1242935"/>
      </dsp:txXfrm>
    </dsp:sp>
    <dsp:sp modelId="{51C8FEA6-DEF9-466D-AD8F-8CEDA517EA6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6DCD-AA86-4D32-AFE1-0C3279E8C71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94E7-E1BB-4355-842E-6824D58E16A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Тестирование контента. Тестирование контента поможет обнаружить проблемы в видео и монтаже, а также убедиться, что видео соответствует требованиям и ожиданиям. Это поможет создать качественное видео и избежать возможных проблем при его эксплуатации.</a:t>
          </a:r>
          <a:endParaRPr lang="en-US" sz="1700" kern="1200" dirty="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8A641-8F08-43D4-8EB7-A512CABB21AD}">
      <dsp:nvSpPr>
        <dsp:cNvPr id="0" name=""/>
        <dsp:cNvSpPr/>
      </dsp:nvSpPr>
      <dsp:spPr>
        <a:xfrm>
          <a:off x="0" y="3949"/>
          <a:ext cx="10515600" cy="124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0368D-70DB-4249-9697-7C5194081BD6}">
      <dsp:nvSpPr>
        <dsp:cNvPr id="0" name=""/>
        <dsp:cNvSpPr/>
      </dsp:nvSpPr>
      <dsp:spPr>
        <a:xfrm>
          <a:off x="376765" y="284188"/>
          <a:ext cx="685698" cy="685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51B75-090D-45C2-B102-DD9F0B422B59}">
      <dsp:nvSpPr>
        <dsp:cNvPr id="0" name=""/>
        <dsp:cNvSpPr/>
      </dsp:nvSpPr>
      <dsp:spPr>
        <a:xfrm>
          <a:off x="1439229" y="3949"/>
          <a:ext cx="9019982" cy="124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5" tIns="131945" rIns="131945" bIns="13194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Consolas"/>
            </a:rPr>
            <a:t>Обнаружение вируса и устранение последствий его влияния. Обнаружение вируса в </a:t>
          </a:r>
          <a:r>
            <a:rPr lang="ru-RU" sz="1400" kern="1200" dirty="0" err="1">
              <a:latin typeface="Consolas"/>
            </a:rPr>
            <a:t>Shotcut</a:t>
          </a:r>
          <a:r>
            <a:rPr lang="ru-RU" sz="1400" kern="1200" dirty="0">
              <a:latin typeface="Consolas"/>
            </a:rPr>
            <a:t> может быть вызвано множеством причин, например, загрузкой файлов с вредоносными программами, использованием нелицензионного программного обеспечения или открытием вредоносных ссылок в интернете. В случае обнаружения вируса в Shotcut, необходимо незамедлительно принимать меры по его устранению и предотвращению повреждения проекта.</a:t>
          </a:r>
          <a:endParaRPr lang="en-US" sz="1400" kern="1200" dirty="0">
            <a:latin typeface="Consolas"/>
          </a:endParaRPr>
        </a:p>
      </dsp:txBody>
      <dsp:txXfrm>
        <a:off x="1439229" y="3949"/>
        <a:ext cx="9019982" cy="1246723"/>
      </dsp:txXfrm>
    </dsp:sp>
    <dsp:sp modelId="{A2ABF3F5-67A5-48D0-A237-A908E621F289}">
      <dsp:nvSpPr>
        <dsp:cNvPr id="0" name=""/>
        <dsp:cNvSpPr/>
      </dsp:nvSpPr>
      <dsp:spPr>
        <a:xfrm>
          <a:off x="0" y="1552910"/>
          <a:ext cx="10515600" cy="124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1352-235A-47BB-9F44-26F17F2AB828}">
      <dsp:nvSpPr>
        <dsp:cNvPr id="0" name=""/>
        <dsp:cNvSpPr/>
      </dsp:nvSpPr>
      <dsp:spPr>
        <a:xfrm>
          <a:off x="376765" y="1833148"/>
          <a:ext cx="685698" cy="685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A9F87-C9F7-4479-856C-83163E0CD51D}">
      <dsp:nvSpPr>
        <dsp:cNvPr id="0" name=""/>
        <dsp:cNvSpPr/>
      </dsp:nvSpPr>
      <dsp:spPr>
        <a:xfrm>
          <a:off x="1439229" y="1552910"/>
          <a:ext cx="9019982" cy="124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5" tIns="131945" rIns="131945" bIns="13194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Consolas"/>
            </a:rPr>
            <a:t>Анализ рисков. Выявление первичных и вторичных ошибок. Анализ рисков и выявление ошибок в работе с Shotcut может помочь предотвратить потенциальные проблемы и повысить качество конечного продукта. Выявление первичных и вторичных ошибок в Shotcut является важным шагом для создания высококачественного видеоматериала. Выявление первичных и вторичных ошибок в Premiere Pro является важным шагом для создания высококачественного видеоматериала.</a:t>
          </a:r>
          <a:endParaRPr lang="en-US" sz="1400" kern="1200" dirty="0">
            <a:latin typeface="Consolas"/>
          </a:endParaRPr>
        </a:p>
      </dsp:txBody>
      <dsp:txXfrm>
        <a:off x="1439229" y="1552910"/>
        <a:ext cx="9019982" cy="1246723"/>
      </dsp:txXfrm>
    </dsp:sp>
    <dsp:sp modelId="{51C8FEA6-DEF9-466D-AD8F-8CEDA517EA60}">
      <dsp:nvSpPr>
        <dsp:cNvPr id="0" name=""/>
        <dsp:cNvSpPr/>
      </dsp:nvSpPr>
      <dsp:spPr>
        <a:xfrm>
          <a:off x="0" y="3101870"/>
          <a:ext cx="10515600" cy="1245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6DCD-AA86-4D32-AFE1-0C3279E8C71C}">
      <dsp:nvSpPr>
        <dsp:cNvPr id="0" name=""/>
        <dsp:cNvSpPr/>
      </dsp:nvSpPr>
      <dsp:spPr>
        <a:xfrm>
          <a:off x="376765" y="3382109"/>
          <a:ext cx="685698" cy="685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94E7-E1BB-4355-842E-6824D58E16AC}">
      <dsp:nvSpPr>
        <dsp:cNvPr id="0" name=""/>
        <dsp:cNvSpPr/>
      </dsp:nvSpPr>
      <dsp:spPr>
        <a:xfrm>
          <a:off x="1439229" y="3101870"/>
          <a:ext cx="9019982" cy="1246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45" tIns="131945" rIns="131945" bIns="13194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Consolas"/>
            </a:rPr>
            <a:t>Тестирование защиты программного обеспечения. Тестирование защиты программного обеспечения в Shotcut может быть проведено для обнаружения и предотвращения возможных уязвимостей в безопасности программы. </a:t>
          </a:r>
          <a:endParaRPr lang="en-US" sz="1400" kern="1200" dirty="0"/>
        </a:p>
      </dsp:txBody>
      <dsp:txXfrm>
        <a:off x="1439229" y="3101870"/>
        <a:ext cx="9019982" cy="124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otcu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C0F054-3FAB-0F30-35D1-55DB10D8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" y="-2469"/>
            <a:ext cx="3057525" cy="1162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2C28B-3E31-7C2B-8672-787F4BCC1A63}"/>
              </a:ext>
            </a:extLst>
          </p:cNvPr>
          <p:cNvSpPr txBox="1"/>
          <p:nvPr/>
        </p:nvSpPr>
        <p:spPr>
          <a:xfrm>
            <a:off x="4705585" y="114770"/>
            <a:ext cx="7484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 err="1">
                <a:latin typeface="Times New Roman"/>
                <a:cs typeface="Times New Roman"/>
              </a:rPr>
              <a:t>Министерство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просвещения</a:t>
            </a:r>
            <a:r>
              <a:rPr lang="en-US" sz="1400" dirty="0">
                <a:latin typeface="Times New Roman"/>
                <a:cs typeface="Times New Roman"/>
              </a:rPr>
              <a:t> РФ</a:t>
            </a:r>
            <a:endParaRPr lang="ru-RU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r"/>
            <a:r>
              <a:rPr lang="en-US" sz="1400" dirty="0">
                <a:latin typeface="Times New Roman"/>
                <a:cs typeface="Times New Roman"/>
              </a:rPr>
              <a:t>ГБУ КО ПОО “</a:t>
            </a:r>
            <a:r>
              <a:rPr lang="en-US" sz="1400" dirty="0" err="1">
                <a:latin typeface="Times New Roman"/>
                <a:cs typeface="Times New Roman"/>
              </a:rPr>
              <a:t>Колледж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информационных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технологий</a:t>
            </a:r>
            <a:r>
              <a:rPr lang="en-US" sz="1400" dirty="0">
                <a:latin typeface="Times New Roman"/>
                <a:cs typeface="Times New Roman"/>
              </a:rPr>
              <a:t> и </a:t>
            </a:r>
            <a:r>
              <a:rPr lang="en-US" sz="1400" dirty="0" err="1">
                <a:latin typeface="Times New Roman"/>
                <a:cs typeface="Times New Roman"/>
              </a:rPr>
              <a:t>строительства</a:t>
            </a:r>
            <a:r>
              <a:rPr lang="en-US" sz="1400" dirty="0">
                <a:latin typeface="Times New Roman"/>
                <a:cs typeface="Times New Roman"/>
              </a:rPr>
              <a:t>”</a:t>
            </a:r>
            <a:endParaRPr lang="ru-RU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865D-36FE-AC35-1A56-557715C3D4F6}"/>
              </a:ext>
            </a:extLst>
          </p:cNvPr>
          <p:cNvSpPr txBox="1"/>
          <p:nvPr/>
        </p:nvSpPr>
        <p:spPr>
          <a:xfrm>
            <a:off x="5881512" y="2635956"/>
            <a:ext cx="63086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Учебная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практика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по</a:t>
            </a:r>
            <a:r>
              <a:rPr lang="en-US" sz="1600" dirty="0">
                <a:latin typeface="Times New Roman"/>
                <a:cs typeface="Times New Roman"/>
              </a:rPr>
              <a:t> ПМ.04 “</a:t>
            </a:r>
            <a:r>
              <a:rPr lang="en-US" sz="1600" dirty="0" err="1">
                <a:latin typeface="Times New Roman"/>
                <a:cs typeface="Times New Roman"/>
              </a:rPr>
              <a:t>внедрение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dirty="0" err="1">
                <a:latin typeface="Times New Roman"/>
                <a:cs typeface="Times New Roman"/>
              </a:rPr>
              <a:t>поддержка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компьютерных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систем</a:t>
            </a:r>
            <a:r>
              <a:rPr lang="en-US" sz="1600" dirty="0">
                <a:latin typeface="Times New Roman"/>
                <a:cs typeface="Times New Roman"/>
              </a:rPr>
              <a:t>”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8FD6F-E6C4-2B9A-9A6E-1A0F1E926CCB}"/>
              </a:ext>
            </a:extLst>
          </p:cNvPr>
          <p:cNvSpPr txBox="1"/>
          <p:nvPr/>
        </p:nvSpPr>
        <p:spPr>
          <a:xfrm>
            <a:off x="10105438" y="3219214"/>
            <a:ext cx="16801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Тема</a:t>
            </a:r>
            <a:r>
              <a:rPr lang="en-US" sz="1600" dirty="0">
                <a:latin typeface="Times New Roman"/>
                <a:cs typeface="Times New Roman"/>
              </a:rPr>
              <a:t>: "</a:t>
            </a:r>
            <a:r>
              <a:rPr lang="en-US" sz="1600" dirty="0" err="1">
                <a:latin typeface="Times New Roman"/>
                <a:cs typeface="Times New Roman"/>
              </a:rPr>
              <a:t>Shotcut</a:t>
            </a:r>
            <a:r>
              <a:rPr lang="en-US" sz="1600" dirty="0">
                <a:latin typeface="Times New Roman"/>
                <a:cs typeface="Times New Roman"/>
              </a:rPr>
              <a:t>"</a:t>
            </a:r>
            <a:endParaRPr lang="en-US" sz="16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4EB50-B6E2-C79B-AA64-D00A1B227B86}"/>
              </a:ext>
            </a:extLst>
          </p:cNvPr>
          <p:cNvSpPr txBox="1"/>
          <p:nvPr/>
        </p:nvSpPr>
        <p:spPr>
          <a:xfrm>
            <a:off x="1882" y="4206992"/>
            <a:ext cx="41919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ea typeface="+mn-lt"/>
                <a:cs typeface="+mn-lt"/>
              </a:rPr>
              <a:t>Выполнил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dirty="0" err="1">
                <a:ea typeface="+mn-lt"/>
                <a:cs typeface="+mn-lt"/>
              </a:rPr>
              <a:t>Толстов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Владислав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Андреевич</a:t>
            </a:r>
            <a:r>
              <a:rPr lang="en-US" sz="1600" dirty="0">
                <a:ea typeface="+mn-lt"/>
                <a:cs typeface="+mn-lt"/>
              </a:rPr>
              <a:t>, ИСп21-2К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FF873-6DD6-121C-6B2A-3013F69342A1}"/>
              </a:ext>
            </a:extLst>
          </p:cNvPr>
          <p:cNvSpPr txBox="1"/>
          <p:nvPr/>
        </p:nvSpPr>
        <p:spPr>
          <a:xfrm>
            <a:off x="4762029" y="6455363"/>
            <a:ext cx="26679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latin typeface="Times New Roman"/>
                <a:cs typeface="Times New Roman"/>
              </a:rPr>
              <a:t>Калининград</a:t>
            </a:r>
            <a:r>
              <a:rPr lang="en-US" sz="1400" dirty="0">
                <a:latin typeface="Times New Roman"/>
                <a:cs typeface="Times New Roman"/>
              </a:rPr>
              <a:t> 2023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7: выбрать компоненты, которые нужно установить и нажать «</a:t>
            </a:r>
            <a:r>
              <a:rPr lang="en-US" sz="2000" dirty="0">
                <a:ea typeface="+mn-lt"/>
                <a:cs typeface="+mn-lt"/>
              </a:rPr>
              <a:t>Install</a:t>
            </a:r>
            <a:r>
              <a:rPr lang="ru" sz="2000" dirty="0">
                <a:ea typeface="+mn-lt"/>
                <a:cs typeface="+mn-lt"/>
              </a:rPr>
              <a:t>»</a:t>
            </a:r>
            <a:endParaRPr lang="ru-RU" dirty="0">
              <a:ea typeface="+mn-lt"/>
              <a:cs typeface="+mn-lt"/>
            </a:endParaRPr>
          </a:p>
          <a:p>
            <a:endParaRPr lang="ru" sz="2000" dirty="0">
              <a:ea typeface="Calibri"/>
              <a:cs typeface="Calibri"/>
            </a:endParaRPr>
          </a:p>
          <a:p>
            <a:endParaRPr lang="ru" sz="2000" dirty="0">
              <a:ea typeface="+mn-lt"/>
              <a:cs typeface="+mn-lt"/>
            </a:endParaRPr>
          </a:p>
          <a:p>
            <a:endParaRPr lang="ru" sz="2000" dirty="0">
              <a:ea typeface="+mn-lt"/>
              <a:cs typeface="+mn-lt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D57EBC-DBBC-1E7B-5676-30320574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669236"/>
            <a:ext cx="4799780" cy="33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8: после завершения установки нажать «</a:t>
            </a:r>
            <a:r>
              <a:rPr lang="en-US" sz="2000" dirty="0">
                <a:ea typeface="+mn-lt"/>
                <a:cs typeface="+mn-lt"/>
              </a:rPr>
              <a:t>Close</a:t>
            </a:r>
            <a:r>
              <a:rPr lang="ru" sz="2000" dirty="0">
                <a:ea typeface="+mn-lt"/>
                <a:cs typeface="+mn-lt"/>
              </a:rPr>
              <a:t>»</a:t>
            </a:r>
            <a:endParaRPr lang="ru-RU" dirty="0">
              <a:ea typeface="+mn-lt"/>
              <a:cs typeface="+mn-lt"/>
            </a:endParaRPr>
          </a:p>
          <a:p>
            <a:endParaRPr lang="ru" sz="2000" dirty="0">
              <a:ea typeface="+mn-lt"/>
              <a:cs typeface="+mn-lt"/>
            </a:endParaRPr>
          </a:p>
          <a:p>
            <a:r>
              <a:rPr lang="ru" sz="2000" dirty="0">
                <a:ea typeface="+mn-lt"/>
                <a:cs typeface="+mn-lt"/>
              </a:rPr>
              <a:t>Программа </a:t>
            </a:r>
            <a:r>
              <a:rPr lang="en-US" sz="2000" dirty="0" err="1">
                <a:ea typeface="+mn-lt"/>
                <a:cs typeface="+mn-lt"/>
              </a:rPr>
              <a:t>Shotcut</a:t>
            </a:r>
            <a:r>
              <a:rPr lang="ru" sz="2000" dirty="0">
                <a:ea typeface="+mn-lt"/>
                <a:cs typeface="+mn-lt"/>
              </a:rPr>
              <a:t> была успешна установлена. Теперь ей можно пользоваться</a:t>
            </a:r>
            <a:endParaRPr lang="ru" sz="2000" dirty="0">
              <a:ea typeface="Calibri"/>
              <a:cs typeface="Calibri"/>
            </a:endParaRPr>
          </a:p>
          <a:p>
            <a:endParaRPr lang="ru" sz="2000" dirty="0">
              <a:ea typeface="+mn-lt"/>
              <a:cs typeface="+mn-lt"/>
            </a:endParaRPr>
          </a:p>
          <a:p>
            <a:endParaRPr lang="ru" sz="2000" dirty="0">
              <a:ea typeface="+mn-lt"/>
              <a:cs typeface="+mn-lt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0FE10A-B1DE-E43D-A4D0-461F43B0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26" y="1730128"/>
            <a:ext cx="4914490" cy="33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D0CFD-38D0-7098-18AF-B02AE30C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4200">
                <a:solidFill>
                  <a:schemeClr val="bg1"/>
                </a:solidFill>
                <a:ea typeface="Calibri Light"/>
                <a:cs typeface="Calibri Light"/>
              </a:rPr>
              <a:t>Тестирование на совместимость в безопасном режиме</a:t>
            </a:r>
            <a:endParaRPr lang="ru-RU" sz="4200">
              <a:solidFill>
                <a:schemeClr val="bg1"/>
              </a:solidFill>
            </a:endParaRPr>
          </a:p>
        </p:txBody>
      </p:sp>
      <p:graphicFrame>
        <p:nvGraphicFramePr>
          <p:cNvPr id="35" name="Объект 2">
            <a:extLst>
              <a:ext uri="{FF2B5EF4-FFF2-40B4-BE49-F238E27FC236}">
                <a16:creationId xmlns:a16="http://schemas.microsoft.com/office/drawing/2014/main" id="{885574C7-2092-DC36-8205-DBB4D2A35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4444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30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299F-264F-C3D3-DAC8-F379B5F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Тестирование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на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совместимость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в безопасном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режиме</a:t>
            </a:r>
            <a:endParaRPr lang="ru-RU" sz="4200" dirty="0">
              <a:solidFill>
                <a:schemeClr val="bg1"/>
              </a:solidFill>
            </a:endParaRP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2F118398-E90B-2331-0D96-64C87B03E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00044"/>
              </p:ext>
            </p:extLst>
          </p:nvPr>
        </p:nvGraphicFramePr>
        <p:xfrm>
          <a:off x="5181402" y="115691"/>
          <a:ext cx="4977147" cy="474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990534-148E-CB72-007E-CA8A975A33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360" r="35206" b="64029"/>
          <a:stretch/>
        </p:blipFill>
        <p:spPr>
          <a:xfrm>
            <a:off x="5238997" y="4900668"/>
            <a:ext cx="6315001" cy="18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299F-264F-C3D3-DAC8-F379B5F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Тестирование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на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совместимость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в безопасном </a:t>
            </a:r>
            <a:b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</a:br>
            <a:r>
              <a:rPr lang="ru-RU" sz="4200" dirty="0">
                <a:solidFill>
                  <a:schemeClr val="bg1"/>
                </a:solidFill>
                <a:ea typeface="Calibri Light"/>
                <a:cs typeface="Calibri Light"/>
              </a:rPr>
              <a:t>режиме</a:t>
            </a:r>
            <a:endParaRPr lang="ru-RU" sz="4200" dirty="0">
              <a:solidFill>
                <a:schemeClr val="bg1"/>
              </a:solidFill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6E75930-F43C-1758-5001-17327A83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342" y="1419885"/>
            <a:ext cx="6171211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В безопасном режиме </a:t>
            </a:r>
            <a:r>
              <a:rPr lang="ru-RU" dirty="0" err="1">
                <a:ea typeface="+mn-lt"/>
                <a:cs typeface="+mn-lt"/>
              </a:rPr>
              <a:t>Shotcut</a:t>
            </a:r>
            <a:r>
              <a:rPr lang="ru-RU" dirty="0">
                <a:ea typeface="+mn-lt"/>
                <a:cs typeface="+mn-lt"/>
              </a:rPr>
              <a:t> запускается без использования настроек, плагинов и других расширений, которые могут вызывать проблемы совместимости. Это может помочь выявить проблемы, которые могут быть связаны с настройками или расширениями, а не с самой программой.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Если </a:t>
            </a:r>
            <a:r>
              <a:rPr lang="ru-RU" dirty="0" err="1">
                <a:ea typeface="+mn-lt"/>
                <a:cs typeface="+mn-lt"/>
              </a:rPr>
              <a:t>Shotcut</a:t>
            </a:r>
            <a:r>
              <a:rPr lang="ru-RU" dirty="0">
                <a:ea typeface="+mn-lt"/>
                <a:cs typeface="+mn-lt"/>
              </a:rPr>
              <a:t> работает без проблем в безопасном режиме, это может указывать на проблемы совместимости с другими приложениями или настройками операционной системы. В этом случае, вы можете попробовать изменить настройки или удалить конфликтующее приложение.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 целом, тестирование </a:t>
            </a:r>
            <a:r>
              <a:rPr lang="ru-RU" dirty="0" err="1">
                <a:ea typeface="+mn-lt"/>
                <a:cs typeface="+mn-lt"/>
              </a:rPr>
              <a:t>Shotcut</a:t>
            </a:r>
            <a:r>
              <a:rPr lang="ru-RU" dirty="0">
                <a:ea typeface="+mn-lt"/>
                <a:cs typeface="+mn-lt"/>
              </a:rPr>
              <a:t> на совместимость в безопасном режиме может помочь выявить проблемы совместимости, которые могут быть связаны с настройками или расширениями, а не с самой программой, и помочь устранить эти проблемы.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0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F7B87-71AA-305E-D29D-868580EF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Тестирование на ошибки ввода/вывода данных</a:t>
            </a:r>
            <a:endParaRPr lang="en-US" sz="33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33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Колба">
            <a:extLst>
              <a:ext uri="{FF2B5EF4-FFF2-40B4-BE49-F238E27FC236}">
                <a16:creationId xmlns:a16="http://schemas.microsoft.com/office/drawing/2014/main" id="{4DD17CFA-57F6-A180-7E6A-9262E122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BCE76-DF14-B3E0-7257-83091A8ED6D4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Для тестирования Shotcut на ошибки ввода/вывода данных необходимо выполнить следующие шаги:</a:t>
            </a:r>
          </a:p>
        </p:txBody>
      </p:sp>
    </p:spTree>
    <p:extLst>
      <p:ext uri="{BB962C8B-B14F-4D97-AF65-F5344CB8AC3E}">
        <p14:creationId xmlns:p14="http://schemas.microsoft.com/office/powerpoint/2010/main" val="87469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Колба">
            <a:extLst>
              <a:ext uri="{FF2B5EF4-FFF2-40B4-BE49-F238E27FC236}">
                <a16:creationId xmlns:a16="http://schemas.microsoft.com/office/drawing/2014/main" id="{4DD17CFA-57F6-A180-7E6A-9262E122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878" y="2508251"/>
            <a:ext cx="3871752" cy="3842064"/>
          </a:xfrm>
          <a:prstGeom prst="rect">
            <a:avLst/>
          </a:prstGeom>
        </p:spPr>
      </p:pic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F7FFC66-41D5-48A4-8BA4-230D6AC07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76" y="893053"/>
            <a:ext cx="4960323" cy="2695007"/>
          </a:xfrm>
          <a:prstGeom prst="rect">
            <a:avLst/>
          </a:prstGeom>
        </p:spPr>
      </p:pic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F7B87-71AA-305E-D29D-868580EF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4212709"/>
            <a:ext cx="8232296" cy="1337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Тестирование на ошибки ввода/вывода данных</a:t>
            </a:r>
            <a:endParaRPr lang="en-US" sz="4200"/>
          </a:p>
          <a:p>
            <a:endParaRPr lang="en-US" sz="4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BCE76-DF14-B3E0-7257-83091A8ED6D4}"/>
              </a:ext>
            </a:extLst>
          </p:cNvPr>
          <p:cNvSpPr txBox="1"/>
          <p:nvPr/>
        </p:nvSpPr>
        <p:spPr>
          <a:xfrm>
            <a:off x="6644633" y="1107907"/>
            <a:ext cx="4305125" cy="27996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Запустить приложение Shotcut.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Выбрать любой проект и открыть его.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54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F7B87-71AA-305E-D29D-868580EF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Тестирование на ошибки ввода/вывода данных</a:t>
            </a:r>
            <a:endParaRPr lang="en-US" sz="3400"/>
          </a:p>
          <a:p>
            <a:endParaRPr lang="en-US" sz="34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4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E71CE1AF-1FAE-8F49-F348-75F2EEC2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" y="175891"/>
            <a:ext cx="5539031" cy="2961980"/>
          </a:xfrm>
          <a:prstGeom prst="rect">
            <a:avLst/>
          </a:prstGeom>
        </p:spPr>
      </p:pic>
      <p:pic>
        <p:nvPicPr>
          <p:cNvPr id="7" name="Graphic 6" descr="Колба">
            <a:extLst>
              <a:ext uri="{FF2B5EF4-FFF2-40B4-BE49-F238E27FC236}">
                <a16:creationId xmlns:a16="http://schemas.microsoft.com/office/drawing/2014/main" id="{4DD17CFA-57F6-A180-7E6A-9262E122A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768" y="3471531"/>
            <a:ext cx="2323213" cy="2323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BCE76-DF14-B3E0-7257-83091A8ED6D4}"/>
              </a:ext>
            </a:extLst>
          </p:cNvPr>
          <p:cNvSpPr txBox="1"/>
          <p:nvPr/>
        </p:nvSpPr>
        <p:spPr>
          <a:xfrm>
            <a:off x="6216601" y="2357385"/>
            <a:ext cx="5826472" cy="43692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Попробовать</a:t>
            </a:r>
            <a:r>
              <a:rPr lang="en-US" dirty="0"/>
              <a:t> </a:t>
            </a:r>
            <a:r>
              <a:rPr lang="en-US" dirty="0" err="1"/>
              <a:t>выполнить</a:t>
            </a:r>
            <a:r>
              <a:rPr lang="en-US" dirty="0"/>
              <a:t> </a:t>
            </a:r>
            <a:r>
              <a:rPr lang="en-US" dirty="0" err="1"/>
              <a:t>операции</a:t>
            </a:r>
            <a:r>
              <a:rPr lang="en-US" dirty="0"/>
              <a:t> </a:t>
            </a:r>
            <a:r>
              <a:rPr lang="en-US" dirty="0" err="1"/>
              <a:t>ввода</a:t>
            </a:r>
            <a:r>
              <a:rPr lang="en-US" dirty="0"/>
              <a:t> и </a:t>
            </a:r>
            <a:r>
              <a:rPr lang="en-US" dirty="0" err="1"/>
              <a:t>вывода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, </a:t>
            </a:r>
            <a:r>
              <a:rPr lang="en-US" dirty="0" err="1"/>
              <a:t>изменение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, </a:t>
            </a:r>
            <a:r>
              <a:rPr lang="en-US" dirty="0" err="1"/>
              <a:t>экспорт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 и </a:t>
            </a:r>
            <a:r>
              <a:rPr lang="en-US" dirty="0" err="1"/>
              <a:t>т.д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выполнении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успешно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сохранены</a:t>
            </a:r>
            <a:r>
              <a:rPr lang="en-US" dirty="0">
                <a:ea typeface="+mn-lt"/>
                <a:cs typeface="+mn-lt"/>
              </a:rPr>
              <a:t> и/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загружены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проверить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отображаются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корректно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Попробовать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повторить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несколько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убедиться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стабильно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без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ошибок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обнаружении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зарегистрировать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баг-трекере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сообщить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разработчикам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исправить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завершения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тестирования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подготовить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отчет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общее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количество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найденных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ошибок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описание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шаги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воспроизведения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рекомендации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устранению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Тестирование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ошибки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ввода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вывода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выявить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исправить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проблемы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привести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потере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некорректной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приложения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43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36E79-C60A-63E2-1A53-0A89C820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Тестирование интерфейса</a:t>
            </a:r>
            <a:endParaRPr lang="en-US" sz="540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570B80-C482-F4DF-3213-0302E84D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4" r="38254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AF0C-A82B-B2A7-B6BD-F33240D67687}"/>
              </a:ext>
            </a:extLst>
          </p:cNvPr>
          <p:cNvSpPr txBox="1"/>
          <p:nvPr/>
        </p:nvSpPr>
        <p:spPr>
          <a:xfrm>
            <a:off x="5297762" y="2439429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проведения</a:t>
            </a:r>
            <a:r>
              <a:rPr lang="en-US" sz="1600" dirty="0"/>
              <a:t> </a:t>
            </a:r>
            <a:r>
              <a:rPr lang="en-US" sz="1600" dirty="0" err="1"/>
              <a:t>тестирования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были</a:t>
            </a:r>
            <a:r>
              <a:rPr lang="en-US" sz="1600" dirty="0"/>
              <a:t> </a:t>
            </a:r>
            <a:r>
              <a:rPr lang="en-US" sz="1600" dirty="0" err="1"/>
              <a:t>изучени</a:t>
            </a:r>
            <a:r>
              <a:rPr lang="en-US" sz="1600" dirty="0"/>
              <a:t> </a:t>
            </a:r>
            <a:r>
              <a:rPr lang="en-US" sz="1600" dirty="0" err="1"/>
              <a:t>отзывы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программу</a:t>
            </a:r>
            <a:r>
              <a:rPr lang="en-US" sz="1600" dirty="0"/>
              <a:t> "</a:t>
            </a:r>
            <a:r>
              <a:rPr lang="en-US" sz="1600" dirty="0" err="1"/>
              <a:t>Shotcut</a:t>
            </a:r>
            <a:r>
              <a:rPr lang="en-US" sz="1600" dirty="0"/>
              <a:t>",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основе</a:t>
            </a:r>
            <a:r>
              <a:rPr lang="en-US" sz="1600" dirty="0"/>
              <a:t> </a:t>
            </a:r>
            <a:r>
              <a:rPr lang="en-US" sz="1600" dirty="0" err="1"/>
              <a:t>которых</a:t>
            </a:r>
            <a:r>
              <a:rPr lang="en-US" sz="1600" dirty="0"/>
              <a:t> </a:t>
            </a:r>
            <a:r>
              <a:rPr lang="en-US" sz="1600" dirty="0" err="1"/>
              <a:t>можно</a:t>
            </a:r>
            <a:r>
              <a:rPr lang="en-US" sz="1600" dirty="0"/>
              <a:t> </a:t>
            </a:r>
            <a:r>
              <a:rPr lang="en-US" sz="1600" dirty="0" err="1"/>
              <a:t>составить</a:t>
            </a:r>
            <a:r>
              <a:rPr lang="en-US" sz="1600" dirty="0"/>
              <a:t> </a:t>
            </a:r>
            <a:r>
              <a:rPr lang="en-US" sz="1600" dirty="0" err="1"/>
              <a:t>следующие</a:t>
            </a:r>
            <a:r>
              <a:rPr lang="en-US" sz="1600" dirty="0"/>
              <a:t> </a:t>
            </a:r>
            <a:r>
              <a:rPr lang="en-US" sz="1600" dirty="0" err="1"/>
              <a:t>результаты</a:t>
            </a:r>
            <a:r>
              <a:rPr lang="en-US" sz="1600" dirty="0"/>
              <a:t>: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Тестирование</a:t>
            </a:r>
            <a:r>
              <a:rPr lang="en-US" sz="1600" dirty="0"/>
              <a:t> </a:t>
            </a:r>
            <a:r>
              <a:rPr lang="en-US" sz="1600" dirty="0" err="1"/>
              <a:t>навигации</a:t>
            </a:r>
            <a:r>
              <a:rPr lang="en-US" sz="1600" dirty="0"/>
              <a:t> </a:t>
            </a:r>
            <a:r>
              <a:rPr lang="en-US" sz="1600" dirty="0" err="1"/>
              <a:t>по</a:t>
            </a:r>
            <a:r>
              <a:rPr lang="en-US" sz="1600" dirty="0"/>
              <a:t> </a:t>
            </a:r>
            <a:r>
              <a:rPr lang="en-US" sz="1600" dirty="0" err="1"/>
              <a:t>интерфейсу</a:t>
            </a:r>
            <a:r>
              <a:rPr lang="en-US" sz="1600" dirty="0"/>
              <a:t> </a:t>
            </a:r>
            <a:r>
              <a:rPr lang="en-US" sz="1600" dirty="0" err="1"/>
              <a:t>показало</a:t>
            </a:r>
            <a:r>
              <a:rPr lang="en-US" sz="1600" dirty="0"/>
              <a:t>, </a:t>
            </a:r>
            <a:r>
              <a:rPr lang="en-US" sz="1600" dirty="0" err="1"/>
              <a:t>что</a:t>
            </a:r>
            <a:r>
              <a:rPr lang="en-US" sz="1600" dirty="0"/>
              <a:t> </a:t>
            </a:r>
            <a:r>
              <a:rPr lang="en-US" sz="1600" dirty="0" err="1"/>
              <a:t>большинство</a:t>
            </a:r>
            <a:r>
              <a:rPr lang="en-US" sz="1600" dirty="0"/>
              <a:t> </a:t>
            </a:r>
            <a:r>
              <a:rPr lang="en-US" sz="1600" dirty="0" err="1"/>
              <a:t>пользователей</a:t>
            </a:r>
            <a:r>
              <a:rPr lang="en-US" sz="1600" dirty="0"/>
              <a:t> </a:t>
            </a:r>
            <a:r>
              <a:rPr lang="en-US" sz="1600" dirty="0" err="1"/>
              <a:t>быстро</a:t>
            </a:r>
            <a:r>
              <a:rPr lang="en-US" sz="1600" dirty="0"/>
              <a:t> </a:t>
            </a:r>
            <a:r>
              <a:rPr lang="en-US" sz="1600" dirty="0" err="1"/>
              <a:t>находят</a:t>
            </a:r>
            <a:r>
              <a:rPr lang="en-US" sz="1600" dirty="0"/>
              <a:t> </a:t>
            </a:r>
            <a:r>
              <a:rPr lang="en-US" sz="1600" dirty="0" err="1"/>
              <a:t>необходимые</a:t>
            </a:r>
            <a:r>
              <a:rPr lang="en-US" sz="1600" dirty="0"/>
              <a:t> </a:t>
            </a:r>
            <a:r>
              <a:rPr lang="en-US" sz="1600" dirty="0" err="1"/>
              <a:t>функции</a:t>
            </a:r>
            <a:r>
              <a:rPr lang="en-US" sz="1600" dirty="0"/>
              <a:t>, </a:t>
            </a:r>
            <a:r>
              <a:rPr lang="en-US" sz="1600" dirty="0" err="1"/>
              <a:t>однако</a:t>
            </a:r>
            <a:r>
              <a:rPr lang="en-US" sz="1600" dirty="0"/>
              <a:t> </a:t>
            </a:r>
            <a:r>
              <a:rPr lang="en-US" sz="1600" dirty="0" err="1"/>
              <a:t>некоторые</a:t>
            </a:r>
            <a:r>
              <a:rPr lang="en-US" sz="1600" dirty="0"/>
              <a:t> </a:t>
            </a:r>
            <a:r>
              <a:rPr lang="en-US" sz="1600" dirty="0" err="1"/>
              <a:t>функции</a:t>
            </a:r>
            <a:r>
              <a:rPr lang="en-US" sz="1600" dirty="0"/>
              <a:t> </a:t>
            </a:r>
            <a:r>
              <a:rPr lang="en-US" sz="1600" dirty="0" err="1"/>
              <a:t>находятся</a:t>
            </a:r>
            <a:r>
              <a:rPr lang="en-US" sz="1600" dirty="0"/>
              <a:t> в </a:t>
            </a:r>
            <a:r>
              <a:rPr lang="en-US" sz="1600" dirty="0" err="1"/>
              <a:t>неожиданных</a:t>
            </a:r>
            <a:r>
              <a:rPr lang="en-US" sz="1600" dirty="0"/>
              <a:t> </a:t>
            </a:r>
            <a:r>
              <a:rPr lang="en-US" sz="1600" dirty="0" err="1"/>
              <a:t>местах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Тестирование</a:t>
            </a:r>
            <a:r>
              <a:rPr lang="en-US" sz="1600" dirty="0"/>
              <a:t> </a:t>
            </a:r>
            <a:r>
              <a:rPr lang="en-US" sz="1600" dirty="0" err="1"/>
              <a:t>соответствия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функциональности</a:t>
            </a:r>
            <a:r>
              <a:rPr lang="en-US" sz="1600" dirty="0"/>
              <a:t> </a:t>
            </a:r>
            <a:r>
              <a:rPr lang="en-US" sz="1600" dirty="0" err="1"/>
              <a:t>показало</a:t>
            </a:r>
            <a:r>
              <a:rPr lang="en-US" sz="1600" dirty="0"/>
              <a:t>, </a:t>
            </a:r>
            <a:r>
              <a:rPr lang="en-US" sz="1600" dirty="0" err="1"/>
              <a:t>что</a:t>
            </a:r>
            <a:r>
              <a:rPr lang="en-US" sz="1600" dirty="0"/>
              <a:t> </a:t>
            </a:r>
            <a:r>
              <a:rPr lang="en-US" sz="1600" dirty="0" err="1"/>
              <a:t>некоторые</a:t>
            </a:r>
            <a:r>
              <a:rPr lang="en-US" sz="1600" dirty="0"/>
              <a:t> </a:t>
            </a:r>
            <a:r>
              <a:rPr lang="en-US" sz="1600" dirty="0" err="1"/>
              <a:t>функции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работают</a:t>
            </a:r>
            <a:r>
              <a:rPr lang="en-US" sz="1600" dirty="0"/>
              <a:t> </a:t>
            </a:r>
            <a:r>
              <a:rPr lang="en-US" sz="1600" dirty="0" err="1"/>
              <a:t>должным</a:t>
            </a:r>
            <a:r>
              <a:rPr lang="en-US" sz="1600" dirty="0"/>
              <a:t> </a:t>
            </a:r>
            <a:r>
              <a:rPr lang="en-US" sz="1600" dirty="0" err="1"/>
              <a:t>образом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соответствуют</a:t>
            </a:r>
            <a:r>
              <a:rPr lang="en-US" sz="1600" dirty="0"/>
              <a:t> </a:t>
            </a:r>
            <a:r>
              <a:rPr lang="en-US" sz="1600" dirty="0" err="1"/>
              <a:t>ожиданиям</a:t>
            </a:r>
            <a:r>
              <a:rPr lang="en-US" sz="1600" dirty="0"/>
              <a:t> </a:t>
            </a:r>
            <a:r>
              <a:rPr lang="en-US" sz="1600" dirty="0" err="1"/>
              <a:t>пользователей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Тестирование</a:t>
            </a:r>
            <a:r>
              <a:rPr lang="en-US" sz="1600" dirty="0"/>
              <a:t> </a:t>
            </a:r>
            <a:r>
              <a:rPr lang="en-US" sz="1600" dirty="0" err="1"/>
              <a:t>доступности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показало</a:t>
            </a:r>
            <a:r>
              <a:rPr lang="en-US" sz="1600" dirty="0"/>
              <a:t>, </a:t>
            </a:r>
            <a:r>
              <a:rPr lang="en-US" sz="1600" dirty="0" err="1"/>
              <a:t>что</a:t>
            </a:r>
            <a:r>
              <a:rPr lang="en-US" sz="1600" dirty="0"/>
              <a:t> </a:t>
            </a:r>
            <a:r>
              <a:rPr lang="en-US" sz="1600" dirty="0" err="1"/>
              <a:t>приложение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всегда</a:t>
            </a:r>
            <a:r>
              <a:rPr lang="en-US" sz="1600" dirty="0"/>
              <a:t> </a:t>
            </a:r>
            <a:r>
              <a:rPr lang="en-US" sz="1600" dirty="0" err="1"/>
              <a:t>доступно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пользователей</a:t>
            </a:r>
            <a:r>
              <a:rPr lang="en-US" sz="1600" dirty="0"/>
              <a:t> с </a:t>
            </a:r>
            <a:r>
              <a:rPr lang="en-US" sz="1600" dirty="0" err="1"/>
              <a:t>ограниченной</a:t>
            </a:r>
            <a:r>
              <a:rPr lang="en-US" sz="1600" dirty="0"/>
              <a:t> </a:t>
            </a:r>
            <a:r>
              <a:rPr lang="en-US" sz="1600" dirty="0" err="1"/>
              <a:t>моторикой</a:t>
            </a:r>
            <a:r>
              <a:rPr lang="en-US" sz="1600" dirty="0"/>
              <a:t>, </a:t>
            </a:r>
            <a:r>
              <a:rPr lang="en-US" sz="1600" dirty="0" err="1"/>
              <a:t>так</a:t>
            </a:r>
            <a:r>
              <a:rPr lang="en-US" sz="1600" dirty="0"/>
              <a:t> </a:t>
            </a:r>
            <a:r>
              <a:rPr lang="en-US" sz="1600" dirty="0" err="1"/>
              <a:t>как</a:t>
            </a:r>
            <a:r>
              <a:rPr lang="en-US" sz="1600" dirty="0"/>
              <a:t> </a:t>
            </a:r>
            <a:r>
              <a:rPr lang="en-US" sz="1600" dirty="0" err="1"/>
              <a:t>некоторые</a:t>
            </a:r>
            <a:r>
              <a:rPr lang="en-US" sz="1600" dirty="0"/>
              <a:t> </a:t>
            </a:r>
            <a:r>
              <a:rPr lang="en-US" sz="1600" dirty="0" err="1"/>
              <a:t>элементы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слишком</a:t>
            </a:r>
            <a:r>
              <a:rPr lang="en-US" sz="1600" dirty="0"/>
              <a:t> </a:t>
            </a:r>
            <a:r>
              <a:rPr lang="en-US" sz="1600" dirty="0" err="1"/>
              <a:t>мелкие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Тестирование</a:t>
            </a:r>
            <a:r>
              <a:rPr lang="en-US" sz="1600" dirty="0"/>
              <a:t> </a:t>
            </a:r>
            <a:r>
              <a:rPr lang="en-US" sz="1600" dirty="0" err="1"/>
              <a:t>совместимости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показало</a:t>
            </a:r>
            <a:r>
              <a:rPr lang="en-US" sz="1600" dirty="0"/>
              <a:t>, </a:t>
            </a:r>
            <a:r>
              <a:rPr lang="en-US" sz="1600" dirty="0" err="1"/>
              <a:t>что</a:t>
            </a:r>
            <a:r>
              <a:rPr lang="en-US" sz="1600" dirty="0"/>
              <a:t> </a:t>
            </a:r>
            <a:r>
              <a:rPr lang="en-US" sz="1600" dirty="0" err="1"/>
              <a:t>приложение</a:t>
            </a:r>
            <a:r>
              <a:rPr lang="en-US" sz="1600" dirty="0"/>
              <a:t> </a:t>
            </a:r>
            <a:r>
              <a:rPr lang="en-US" sz="1600" dirty="0" err="1"/>
              <a:t>работает</a:t>
            </a:r>
            <a:r>
              <a:rPr lang="en-US" sz="1600" dirty="0"/>
              <a:t> </a:t>
            </a:r>
            <a:r>
              <a:rPr lang="en-US" sz="1600" dirty="0" err="1"/>
              <a:t>стабильно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большинстве</a:t>
            </a:r>
            <a:r>
              <a:rPr lang="en-US" sz="1600" dirty="0"/>
              <a:t> </a:t>
            </a:r>
            <a:r>
              <a:rPr lang="en-US" sz="1600" dirty="0" err="1"/>
              <a:t>устройств</a:t>
            </a:r>
            <a:r>
              <a:rPr lang="en-US" sz="1600" dirty="0"/>
              <a:t> и </a:t>
            </a:r>
            <a:r>
              <a:rPr lang="en-US" sz="1600" dirty="0" err="1"/>
              <a:t>операционных</a:t>
            </a:r>
            <a:r>
              <a:rPr lang="en-US" sz="1600" dirty="0"/>
              <a:t> </a:t>
            </a:r>
            <a:r>
              <a:rPr lang="en-US" sz="1600" dirty="0" err="1"/>
              <a:t>систем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Тестирование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привлекательность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 </a:t>
            </a:r>
            <a:r>
              <a:rPr lang="en-US" sz="1600" dirty="0" err="1"/>
              <a:t>показало</a:t>
            </a:r>
            <a:r>
              <a:rPr lang="en-US" sz="1600" dirty="0"/>
              <a:t>, </a:t>
            </a:r>
            <a:r>
              <a:rPr lang="en-US" sz="1600" dirty="0" err="1"/>
              <a:t>что</a:t>
            </a:r>
            <a:r>
              <a:rPr lang="en-US" sz="1600" dirty="0"/>
              <a:t> </a:t>
            </a:r>
            <a:r>
              <a:rPr lang="en-US" sz="1600" dirty="0" err="1"/>
              <a:t>дизайн</a:t>
            </a:r>
            <a:r>
              <a:rPr lang="en-US" sz="1600" dirty="0"/>
              <a:t> </a:t>
            </a:r>
            <a:r>
              <a:rPr lang="en-US" sz="1600" dirty="0" err="1"/>
              <a:t>приложения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всегда</a:t>
            </a:r>
            <a:r>
              <a:rPr lang="en-US" sz="1600" dirty="0"/>
              <a:t> </a:t>
            </a:r>
            <a:r>
              <a:rPr lang="en-US" sz="1600" dirty="0" err="1"/>
              <a:t>соответствует</a:t>
            </a:r>
            <a:r>
              <a:rPr lang="en-US" sz="1600" dirty="0"/>
              <a:t> </a:t>
            </a:r>
            <a:r>
              <a:rPr lang="en-US" sz="1600" dirty="0" err="1"/>
              <a:t>современным</a:t>
            </a:r>
            <a:r>
              <a:rPr lang="en-US" sz="1600" dirty="0"/>
              <a:t> </a:t>
            </a:r>
            <a:r>
              <a:rPr lang="en-US" sz="1600" dirty="0" err="1"/>
              <a:t>требованиям</a:t>
            </a:r>
            <a:r>
              <a:rPr lang="en-US" sz="1600" dirty="0"/>
              <a:t> и </a:t>
            </a:r>
            <a:r>
              <a:rPr lang="en-US" sz="1600" dirty="0" err="1"/>
              <a:t>тенденциям</a:t>
            </a:r>
            <a:r>
              <a:rPr lang="en-US" sz="1600" dirty="0"/>
              <a:t>.</a:t>
            </a:r>
            <a:endParaRPr lang="en-US" sz="16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725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972C3-FE9D-FC29-98D1-D7567A17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>
                <a:latin typeface="Consolas"/>
              </a:rPr>
              <a:t>Методы и средства защиты компьютерных систем</a:t>
            </a:r>
            <a:endParaRPr lang="ru-RU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D3717ED-73F2-9658-5E4A-99EAE6C05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021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Облачко с текстом: овальное 25">
            <a:extLst>
              <a:ext uri="{FF2B5EF4-FFF2-40B4-BE49-F238E27FC236}">
                <a16:creationId xmlns:a16="http://schemas.microsoft.com/office/drawing/2014/main" id="{34E9BFE3-C0A3-8A67-2676-B27F229F38FE}"/>
              </a:ext>
            </a:extLst>
          </p:cNvPr>
          <p:cNvSpPr/>
          <p:nvPr/>
        </p:nvSpPr>
        <p:spPr>
          <a:xfrm>
            <a:off x="1128889" y="2013184"/>
            <a:ext cx="912518" cy="93133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блако 27">
            <a:extLst>
              <a:ext uri="{FF2B5EF4-FFF2-40B4-BE49-F238E27FC236}">
                <a16:creationId xmlns:a16="http://schemas.microsoft.com/office/drawing/2014/main" id="{7A1210A0-3F67-011E-88C5-2AEA214AB623}"/>
              </a:ext>
            </a:extLst>
          </p:cNvPr>
          <p:cNvSpPr/>
          <p:nvPr/>
        </p:nvSpPr>
        <p:spPr>
          <a:xfrm>
            <a:off x="968963" y="3640667"/>
            <a:ext cx="1260592" cy="874888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B28D-329F-8B87-D405-19FE365B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Century"/>
                <a:ea typeface="+mj-lt"/>
                <a:cs typeface="+mj-lt"/>
              </a:rPr>
              <a:t>Введение</a:t>
            </a:r>
            <a:endParaRPr lang="ru-RU" dirty="0">
              <a:solidFill>
                <a:srgbClr val="FFFFFF"/>
              </a:solidFill>
              <a:latin typeface="Century"/>
            </a:endParaRPr>
          </a:p>
          <a:p>
            <a:endParaRPr lang="ru-RU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6D821-DBF6-9D93-FA59-7456C65A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sz="1300" dirty="0">
                <a:latin typeface="Century"/>
                <a:ea typeface="+mn-lt"/>
                <a:cs typeface="+mn-lt"/>
              </a:rPr>
              <a:t>Учебная практика по ПМ 04 «Сопровождение и обслуживание программного обеспечения компьютерных систем»</a:t>
            </a:r>
            <a:endParaRPr lang="ru-RU" sz="1300">
              <a:latin typeface="Century"/>
              <a:ea typeface="Calibri" panose="020F0502020204030204"/>
              <a:cs typeface="Calibri" panose="020F0502020204030204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Цель: выполнить задания, научиться внедрять продукт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 err="1">
                <a:latin typeface="Century"/>
                <a:ea typeface="+mn-lt"/>
                <a:cs typeface="+mn-lt"/>
              </a:rPr>
              <a:t>Shotcut</a:t>
            </a:r>
            <a:r>
              <a:rPr lang="ru-RU" sz="1300" dirty="0">
                <a:latin typeface="Century"/>
                <a:ea typeface="+mn-lt"/>
                <a:cs typeface="+mn-lt"/>
              </a:rPr>
              <a:t> – это свободный видеоредактор для FreeBSD, Linux, </a:t>
            </a:r>
            <a:r>
              <a:rPr lang="ru-RU" sz="1300" dirty="0" err="1">
                <a:latin typeface="Century"/>
                <a:ea typeface="+mn-lt"/>
                <a:cs typeface="+mn-lt"/>
              </a:rPr>
              <a:t>macOS</a:t>
            </a:r>
            <a:r>
              <a:rPr lang="ru-RU" sz="1300" dirty="0">
                <a:latin typeface="Century"/>
                <a:ea typeface="+mn-lt"/>
                <a:cs typeface="+mn-lt"/>
              </a:rPr>
              <a:t> и Windows. Поддерживает множество видео, аудио и графических форматов. Использует шкалу времени для нелинейного редактирования из нескольких дорожек, которые могут состоять из файлов различных форматов.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Основные возможности </a:t>
            </a:r>
            <a:r>
              <a:rPr lang="en-US" sz="1300" dirty="0" err="1">
                <a:latin typeface="Century"/>
                <a:ea typeface="+mn-lt"/>
                <a:cs typeface="+mn-lt"/>
              </a:rPr>
              <a:t>Shotcut</a:t>
            </a:r>
            <a:r>
              <a:rPr lang="ru-RU" sz="1300" dirty="0">
                <a:latin typeface="Century"/>
                <a:ea typeface="+mn-lt"/>
                <a:cs typeface="+mn-lt"/>
              </a:rPr>
              <a:t>: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С помощью </a:t>
            </a:r>
            <a:r>
              <a:rPr lang="ru-RU" sz="1300" dirty="0" err="1">
                <a:latin typeface="Century"/>
                <a:ea typeface="+mn-lt"/>
                <a:cs typeface="+mn-lt"/>
              </a:rPr>
              <a:t>Shotcut</a:t>
            </a:r>
            <a:r>
              <a:rPr lang="ru-RU" sz="1300" dirty="0">
                <a:latin typeface="Century"/>
                <a:ea typeface="+mn-lt"/>
                <a:cs typeface="+mn-lt"/>
              </a:rPr>
              <a:t> можно создавать коллажи из видеороликов, редактировать их с помощью широкого набора настраиваемых фильтров (аудио и видео), корректировать качество видео и </a:t>
            </a:r>
            <a:r>
              <a:rPr lang="ru-RU" sz="1300" dirty="0" err="1">
                <a:latin typeface="Century"/>
                <a:ea typeface="+mn-lt"/>
                <a:cs typeface="+mn-lt"/>
              </a:rPr>
              <a:t>аудиорядов</a:t>
            </a:r>
            <a:r>
              <a:rPr lang="ru-RU" sz="1300" dirty="0">
                <a:latin typeface="Century"/>
                <a:ea typeface="+mn-lt"/>
                <a:cs typeface="+mn-lt"/>
              </a:rPr>
              <a:t>, изменять громкость, выбирать желаемую частоту дискретизации.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Достоинства </a:t>
            </a:r>
            <a:r>
              <a:rPr lang="en-US" sz="1300" dirty="0" err="1">
                <a:latin typeface="Century"/>
                <a:ea typeface="+mn-lt"/>
                <a:cs typeface="+mn-lt"/>
              </a:rPr>
              <a:t>Shotcut</a:t>
            </a:r>
            <a:r>
              <a:rPr lang="en-US" sz="1300" dirty="0">
                <a:latin typeface="Century"/>
                <a:ea typeface="+mn-lt"/>
                <a:cs typeface="+mn-lt"/>
              </a:rPr>
              <a:t>: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Большой функционал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Кроссплатформенность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Полностью бесплатная программа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Удобный интерфейс</a:t>
            </a:r>
            <a:br>
              <a:rPr lang="ru-RU" sz="1300" dirty="0">
                <a:latin typeface="Century"/>
                <a:ea typeface="+mn-lt"/>
                <a:cs typeface="+mn-lt"/>
              </a:rPr>
            </a:br>
            <a:br>
              <a:rPr lang="ru-RU" sz="1300" dirty="0">
                <a:latin typeface="Century"/>
                <a:ea typeface="+mn-lt"/>
                <a:cs typeface="+mn-lt"/>
              </a:rPr>
            </a:br>
            <a:r>
              <a:rPr lang="ru-RU" sz="1300" dirty="0">
                <a:latin typeface="Century"/>
                <a:ea typeface="+mn-lt"/>
                <a:cs typeface="+mn-lt"/>
              </a:rPr>
              <a:t>Недостатки </a:t>
            </a:r>
            <a:r>
              <a:rPr lang="en-US" sz="1300" err="1">
                <a:latin typeface="Century"/>
                <a:ea typeface="+mn-lt"/>
                <a:cs typeface="+mn-lt"/>
              </a:rPr>
              <a:t>Shotcut</a:t>
            </a:r>
            <a:r>
              <a:rPr lang="ru-RU" sz="1300" dirty="0">
                <a:latin typeface="Century"/>
                <a:ea typeface="+mn-lt"/>
                <a:cs typeface="+mn-lt"/>
              </a:rPr>
              <a:t>: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Неудобная реализация переходов между видеорядами</a:t>
            </a:r>
            <a:endParaRPr lang="ru-RU" sz="1300">
              <a:latin typeface="Century"/>
              <a:ea typeface="Calibri"/>
              <a:cs typeface="Calibri"/>
            </a:endParaRPr>
          </a:p>
          <a:p>
            <a:r>
              <a:rPr lang="ru-RU" sz="1300" dirty="0">
                <a:latin typeface="Century"/>
                <a:ea typeface="+mn-lt"/>
                <a:cs typeface="+mn-lt"/>
              </a:rPr>
              <a:t>Программа может вылететь в неожиданный момент</a:t>
            </a:r>
            <a:endParaRPr lang="ru-RU" sz="1300">
              <a:latin typeface="Century"/>
            </a:endParaRPr>
          </a:p>
          <a:p>
            <a:endParaRPr lang="ru-RU" sz="1300" dirty="0">
              <a:latin typeface="Centur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320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972C3-FE9D-FC29-98D1-D7567A17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ru-RU" sz="3600">
                <a:latin typeface="Consolas"/>
              </a:rPr>
              <a:t>Методы и средства защиты компьютерных систем</a:t>
            </a:r>
            <a:endParaRPr lang="ru-RU" sz="3600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D3717ED-73F2-9658-5E4A-99EAE6C05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51435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92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85917-407A-FCBC-99BE-24A0F3F6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ru-RU" sz="3800" b="1">
                <a:ea typeface="+mj-lt"/>
                <a:cs typeface="+mj-lt"/>
              </a:rPr>
              <a:t>Работа с реестром. Работа с программой восстановления файлов и очистки дисков</a:t>
            </a:r>
            <a:endParaRPr lang="ru-RU" sz="3800"/>
          </a:p>
        </p:txBody>
      </p:sp>
      <p:pic>
        <p:nvPicPr>
          <p:cNvPr id="12" name="Picture 11" descr="Фон рабочего пространства">
            <a:extLst>
              <a:ext uri="{FF2B5EF4-FFF2-40B4-BE49-F238E27FC236}">
                <a16:creationId xmlns:a16="http://schemas.microsoft.com/office/drawing/2014/main" id="{4839FF60-B40B-47A1-05D9-C16C65C61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17" r="-3" b="-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17637-8C08-7ED4-5EA5-13630D8C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Для работы с реестром можно использовать редактор реестра, который встроен в Windows. Однако, перед внесением изменений в реестр, необходимо создать резервную копию и быть очень осторожным, так как неправильные изменения могут привести к сбоям в работе системы.</a:t>
            </a:r>
            <a:endParaRPr lang="ru-RU" sz="1800">
              <a:cs typeface="Calibri" panose="020F0502020204030204"/>
            </a:endParaRPr>
          </a:p>
          <a:p>
            <a:r>
              <a:rPr lang="ru-RU" sz="1800" dirty="0">
                <a:ea typeface="+mn-lt"/>
                <a:cs typeface="+mn-lt"/>
              </a:rPr>
              <a:t>Для восстановления файлов и очистки дисков можно использовать стандартные инструменты Windows: «Диспетчер дисков», «Очистка диска» и «Средство проверки диска». Однако, если файлы были удалены или повреждены, возможно, потребуется использовать стороннюю программу для восстановления данных. В таком случае, необходимо выбрать программу, которая имеет хорошую репутацию и рекомендуется производителями антивирусных программ.</a:t>
            </a:r>
            <a:endParaRPr lang="ru-RU" sz="1800" dirty="0"/>
          </a:p>
          <a:p>
            <a:endParaRPr lang="ru-RU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13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D5D7A-F828-7801-C8B3-7A33A3C5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>
                <a:cs typeface="Calibri Light"/>
              </a:rPr>
              <a:t>Заключение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5BB49-EE36-D489-B05E-55E50B01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По итогам проделанной работы был разработан отчёт по программе "Shotcut". </a:t>
            </a:r>
            <a:r>
              <a:rPr lang="ru-RU" sz="2000">
                <a:ea typeface="+mn-lt"/>
                <a:cs typeface="+mn-lt"/>
              </a:rPr>
              <a:t>Отчет описывает многочисленные методы и инструменты для обеспечения внедрения и поддержки ПО, решения проблем совместимости, этапы сопровождения и обслуживания ПО, а также методы и средства защиты компьютерных систем. Делая вывод о самой программе, можно подытожить, что Shotcut - один из лучших вариантов бесплатных видеоредакторов для профессиональной работы. </a:t>
            </a:r>
            <a:endParaRPr lang="ru-RU" sz="2000"/>
          </a:p>
        </p:txBody>
      </p:sp>
      <p:pic>
        <p:nvPicPr>
          <p:cNvPr id="24" name="Picture 23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59819036-A0EC-BCCB-BD8E-F58D38D99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0" r="8045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F0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A8D9E-3B9A-2F0B-F719-BE47B0BF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70" y="1396686"/>
            <a:ext cx="3309778" cy="4064628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>
                <a:ea typeface="+mj-lt"/>
                <a:cs typeface="+mj-lt"/>
              </a:rPr>
              <a:t>Описание выбранного аппаратного и программного обеспечения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31EAE-41DE-8225-0362-27C72325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813514"/>
            <a:ext cx="5823384" cy="464780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Shotcut</a:t>
            </a:r>
            <a:r>
              <a:rPr lang="ru-RU" dirty="0">
                <a:ea typeface="+mn-lt"/>
                <a:cs typeface="+mn-lt"/>
              </a:rPr>
              <a:t> – это бесплатный кроссплатформенный видеоредактор с открытым исходным кодом для Windows, Mac и Linux. Основные функции включают поддержку широкого спектра форматов; импорт не требуется, что означает встроенное редактирование временной шкалы; </a:t>
            </a:r>
            <a:r>
              <a:rPr lang="ru-RU" dirty="0" err="1">
                <a:ea typeface="+mn-lt"/>
                <a:cs typeface="+mn-lt"/>
              </a:rPr>
              <a:t>Blackmagic</a:t>
            </a:r>
            <a:r>
              <a:rPr lang="ru-RU" dirty="0">
                <a:ea typeface="+mn-lt"/>
                <a:cs typeface="+mn-lt"/>
              </a:rPr>
              <a:t> Design поддерживает мониторинг ввода и предварительного просмотра; и поддерживает разрешение до 4k.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Язык интерфейса: Английский, Русский.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 Системные требования (минимальные): 32 или 64-битный двухъядерный процессор </a:t>
            </a:r>
            <a:r>
              <a:rPr lang="en-US" dirty="0">
                <a:ea typeface="+mn-lt"/>
                <a:cs typeface="+mn-lt"/>
              </a:rPr>
              <a:t>c</a:t>
            </a:r>
            <a:r>
              <a:rPr lang="ru-RU" dirty="0">
                <a:ea typeface="+mn-lt"/>
                <a:cs typeface="+mn-lt"/>
              </a:rPr>
              <a:t> тактовой частотой 1,2 ГГц, 4 ГБ ОЗУ, видеокарта с поддержкой </a:t>
            </a:r>
            <a:r>
              <a:rPr lang="en-US" dirty="0">
                <a:ea typeface="+mn-lt"/>
                <a:cs typeface="+mn-lt"/>
              </a:rPr>
              <a:t>OpenGL</a:t>
            </a:r>
            <a:r>
              <a:rPr lang="ru-RU" dirty="0">
                <a:ea typeface="+mn-lt"/>
                <a:cs typeface="+mn-lt"/>
              </a:rPr>
              <a:t> 2.0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 Поддержка операционных систем: </a:t>
            </a:r>
            <a:r>
              <a:rPr lang="en-US" dirty="0">
                <a:ea typeface="+mn-lt"/>
                <a:cs typeface="+mn-lt"/>
              </a:rPr>
              <a:t>GNU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en-US" dirty="0">
                <a:ea typeface="+mn-lt"/>
                <a:cs typeface="+mn-lt"/>
              </a:rPr>
              <a:t>Linux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</a:rPr>
              <a:t>Mac OS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en-US" dirty="0">
                <a:ea typeface="+mn-lt"/>
                <a:cs typeface="+mn-lt"/>
              </a:rPr>
              <a:t>Microsoft Windows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Достоинства: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Возможность вывода предпросмотра проекта на 2 монитора;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Поддержка 4K разрешения;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Большая библиотека инструкций и руководств по работе с программой;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Поддержка большинства современных </a:t>
            </a:r>
            <a:r>
              <a:rPr lang="ru-RU" dirty="0" err="1">
                <a:ea typeface="+mn-lt"/>
                <a:cs typeface="+mn-lt"/>
              </a:rPr>
              <a:t>медиаконтейнеров</a:t>
            </a:r>
            <a:r>
              <a:rPr lang="ru-RU" dirty="0">
                <a:ea typeface="+mn-lt"/>
                <a:cs typeface="+mn-lt"/>
              </a:rPr>
              <a:t> и кодеков;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Поддержка Windows </a:t>
            </a:r>
            <a:r>
              <a:rPr lang="ru-RU" dirty="0" err="1">
                <a:ea typeface="+mn-lt"/>
                <a:cs typeface="+mn-lt"/>
              </a:rPr>
              <a:t>DirectShow</a:t>
            </a:r>
            <a:r>
              <a:rPr lang="ru-RU" dirty="0">
                <a:ea typeface="+mn-lt"/>
                <a:cs typeface="+mn-lt"/>
              </a:rPr>
              <a:t> и внешних устройств захвата видео;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Возможность работы с IP и веб-камерами.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Недостатки: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Проблемы со стабильностью в Windows версии;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Маленький выбор фильтров, </a:t>
            </a:r>
            <a:r>
              <a:rPr lang="ru-RU" dirty="0" err="1">
                <a:ea typeface="+mn-lt"/>
                <a:cs typeface="+mn-lt"/>
              </a:rPr>
              <a:t>анимаций</a:t>
            </a:r>
            <a:r>
              <a:rPr lang="ru-RU" dirty="0">
                <a:ea typeface="+mn-lt"/>
                <a:cs typeface="+mn-lt"/>
              </a:rPr>
              <a:t> и эффектов.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5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Шаг 1: перейти на сайт </a:t>
            </a:r>
            <a:r>
              <a:rPr lang="ru" sz="2000">
                <a:ea typeface="+mn-lt"/>
                <a:cs typeface="+mn-lt"/>
                <a:hlinkClick r:id="rId2"/>
              </a:rPr>
              <a:t>shotcut.org</a:t>
            </a:r>
            <a:endParaRPr lang="ru-RU" sz="200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415D35F-98E8-74C4-DCAE-39286FC4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907495"/>
            <a:ext cx="6019331" cy="30397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732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2: нажать </a:t>
            </a:r>
            <a:r>
              <a:rPr lang="en-US" sz="2000" dirty="0">
                <a:ea typeface="+mn-lt"/>
                <a:cs typeface="+mn-lt"/>
              </a:rPr>
              <a:t>CLICK TO DOWNLOAD </a:t>
            </a:r>
            <a:r>
              <a:rPr lang="ru" sz="2000" dirty="0">
                <a:ea typeface="+mn-lt"/>
                <a:cs typeface="+mn-lt"/>
              </a:rPr>
              <a:t>или нажать </a:t>
            </a:r>
            <a:r>
              <a:rPr lang="en-US" sz="2000" dirty="0">
                <a:ea typeface="+mn-lt"/>
                <a:cs typeface="+mn-lt"/>
              </a:rPr>
              <a:t>DOWNLOAD </a:t>
            </a:r>
            <a:r>
              <a:rPr lang="ru" sz="2000" dirty="0">
                <a:ea typeface="+mn-lt"/>
                <a:cs typeface="+mn-lt"/>
              </a:rPr>
              <a:t>сверху сайта</a:t>
            </a:r>
            <a:endParaRPr lang="ru-RU" sz="2000" dirty="0">
              <a:ea typeface="+mn-lt"/>
              <a:cs typeface="+mn-lt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D814A7-013F-07E8-3C17-D7DC43B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09" y="1621836"/>
            <a:ext cx="6045199" cy="3057165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49548F3-6EB3-5EC5-0F7A-629CFF4DAB3D}"/>
              </a:ext>
            </a:extLst>
          </p:cNvPr>
          <p:cNvCxnSpPr/>
          <p:nvPr/>
        </p:nvCxnSpPr>
        <p:spPr>
          <a:xfrm flipV="1">
            <a:off x="5638800" y="1796844"/>
            <a:ext cx="2561302" cy="117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46163CE-6A8B-BED9-0ABB-31D21B0BFD17}"/>
              </a:ext>
            </a:extLst>
          </p:cNvPr>
          <p:cNvCxnSpPr>
            <a:cxnSpLocks/>
          </p:cNvCxnSpPr>
          <p:nvPr/>
        </p:nvCxnSpPr>
        <p:spPr>
          <a:xfrm>
            <a:off x="5630606" y="2971799"/>
            <a:ext cx="922594" cy="11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E7013964-77B1-D2E0-5C19-81CAFCE2CA0F}"/>
              </a:ext>
            </a:extLst>
          </p:cNvPr>
          <p:cNvSpPr/>
          <p:nvPr/>
        </p:nvSpPr>
        <p:spPr>
          <a:xfrm>
            <a:off x="5481484" y="2875935"/>
            <a:ext cx="278580" cy="253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3: выбрать желаемый </a:t>
            </a:r>
            <a:r>
              <a:rPr lang="en-US" sz="2000" dirty="0">
                <a:ea typeface="+mn-lt"/>
                <a:cs typeface="+mn-lt"/>
              </a:rPr>
              <a:t>installer</a:t>
            </a:r>
            <a:r>
              <a:rPr lang="ru" sz="2000" dirty="0">
                <a:ea typeface="+mn-lt"/>
                <a:cs typeface="+mn-lt"/>
              </a:rPr>
              <a:t> и скачать</a:t>
            </a:r>
            <a:endParaRPr lang="ru-RU" sz="2000" dirty="0">
              <a:ea typeface="+mn-lt"/>
              <a:cs typeface="+mn-lt"/>
            </a:endParaRPr>
          </a:p>
          <a:p>
            <a:endParaRPr lang="ru" sz="2000" dirty="0">
              <a:ea typeface="+mn-lt"/>
              <a:cs typeface="+mn-lt"/>
            </a:endParaRPr>
          </a:p>
          <a:p>
            <a:r>
              <a:rPr lang="ru" sz="2000" dirty="0">
                <a:ea typeface="+mn-lt"/>
                <a:cs typeface="+mn-lt"/>
              </a:rPr>
              <a:t>Шаг 4: запустить скачанный файл</a:t>
            </a:r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D4EFD6-B3FA-ADC1-7B8D-B11CDCF7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90" y="1803502"/>
            <a:ext cx="5987844" cy="3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3: выбрать желаемый </a:t>
            </a:r>
            <a:r>
              <a:rPr lang="en-US" sz="2000" dirty="0">
                <a:ea typeface="+mn-lt"/>
                <a:cs typeface="+mn-lt"/>
              </a:rPr>
              <a:t>installer</a:t>
            </a:r>
            <a:r>
              <a:rPr lang="ru" sz="2000" dirty="0">
                <a:ea typeface="+mn-lt"/>
                <a:cs typeface="+mn-lt"/>
              </a:rPr>
              <a:t> и скачать</a:t>
            </a:r>
            <a:endParaRPr lang="ru-RU" sz="2000" dirty="0">
              <a:ea typeface="+mn-lt"/>
              <a:cs typeface="+mn-lt"/>
            </a:endParaRPr>
          </a:p>
          <a:p>
            <a:endParaRPr lang="ru" sz="2000" dirty="0">
              <a:ea typeface="+mn-lt"/>
              <a:cs typeface="+mn-lt"/>
            </a:endParaRPr>
          </a:p>
          <a:p>
            <a:r>
              <a:rPr lang="ru" sz="2000" dirty="0">
                <a:ea typeface="+mn-lt"/>
                <a:cs typeface="+mn-lt"/>
              </a:rPr>
              <a:t>Шаг 4: запустить скачанный файл</a:t>
            </a:r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2D4EFD6-B3FA-ADC1-7B8D-B11CDCF7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90" y="1803502"/>
            <a:ext cx="5987844" cy="3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" sz="2000" dirty="0">
              <a:ea typeface="+mn-lt"/>
              <a:cs typeface="+mn-lt"/>
            </a:endParaRPr>
          </a:p>
          <a:p>
            <a:r>
              <a:rPr lang="ru" sz="2000" dirty="0">
                <a:ea typeface="+mn-lt"/>
                <a:cs typeface="+mn-lt"/>
              </a:rPr>
              <a:t>Шаг 5: прочитать лицензионное соглашение и нажать кнопку «</a:t>
            </a:r>
            <a:r>
              <a:rPr lang="en-US" sz="2000" dirty="0">
                <a:ea typeface="+mn-lt"/>
                <a:cs typeface="+mn-lt"/>
              </a:rPr>
              <a:t>I Agree</a:t>
            </a:r>
            <a:r>
              <a:rPr lang="ru" sz="2000" dirty="0">
                <a:ea typeface="+mn-lt"/>
                <a:cs typeface="+mn-lt"/>
              </a:rPr>
              <a:t>» </a:t>
            </a: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B2A946-4AFB-D2FF-EBD6-3F196DF4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52" y="1710621"/>
            <a:ext cx="4472038" cy="30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4057A-1739-E8DA-4B18-5EFB6AC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637460"/>
            <a:ext cx="3505495" cy="1622321"/>
          </a:xfrm>
        </p:spPr>
        <p:txBody>
          <a:bodyPr>
            <a:normAutofit/>
          </a:bodyPr>
          <a:lstStyle/>
          <a:p>
            <a:r>
              <a:rPr lang="ru-RU" sz="2400" b="1">
                <a:ea typeface="+mj-lt"/>
                <a:cs typeface="+mj-lt"/>
              </a:rPr>
              <a:t>Загрузка и установка программного обеспечения</a:t>
            </a:r>
            <a:endParaRPr lang="ru-RU" sz="2400"/>
          </a:p>
          <a:p>
            <a:r>
              <a:rPr lang="ru-RU" sz="2400" b="1">
                <a:ea typeface="Calibri Light"/>
                <a:cs typeface="Calibri Light"/>
              </a:rPr>
              <a:t>"Shotcut"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32499-F0DD-4EBE-7207-4D2C87D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dirty="0">
                <a:ea typeface="+mn-lt"/>
                <a:cs typeface="+mn-lt"/>
              </a:rPr>
              <a:t>Шаг 6: указать путь установки файлов или оставить по умолчанию и нажать «</a:t>
            </a:r>
            <a:r>
              <a:rPr lang="en-US" sz="2000" dirty="0">
                <a:ea typeface="+mn-lt"/>
                <a:cs typeface="+mn-lt"/>
              </a:rPr>
              <a:t>Next</a:t>
            </a:r>
            <a:r>
              <a:rPr lang="ru" sz="2000" dirty="0">
                <a:ea typeface="+mn-lt"/>
                <a:cs typeface="+mn-lt"/>
              </a:rPr>
              <a:t>»</a:t>
            </a:r>
          </a:p>
          <a:p>
            <a:endParaRPr lang="ru" sz="2000" dirty="0">
              <a:ea typeface="+mn-lt"/>
              <a:cs typeface="+mn-lt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" sz="2000" dirty="0">
              <a:ea typeface="Calibri" panose="020F0502020204030204"/>
              <a:cs typeface="Calibri" panose="020F0502020204030204"/>
            </a:endParaRPr>
          </a:p>
          <a:p>
            <a:endParaRPr lang="ru-RU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9E2697-47A9-FA0D-45D9-1D33F6EE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84" y="1716136"/>
            <a:ext cx="4553974" cy="3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1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Введение </vt:lpstr>
      <vt:lpstr>Описание выбранного аппаратного и программного обеспечения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Загрузка и установка программного обеспечения "Shotcut"</vt:lpstr>
      <vt:lpstr>Тестирование на совместимость в безопасном режиме</vt:lpstr>
      <vt:lpstr>Тестирование  на  совместимость  в безопасном  режиме</vt:lpstr>
      <vt:lpstr>Тестирование  на  совместимость  в безопасном  режиме</vt:lpstr>
      <vt:lpstr>Тестирование на ошибки ввода/вывода данных </vt:lpstr>
      <vt:lpstr>Тестирование на ошибки ввода/вывода данных </vt:lpstr>
      <vt:lpstr>Тестирование на ошибки ввода/вывода данных </vt:lpstr>
      <vt:lpstr>Тестирование интерфейса</vt:lpstr>
      <vt:lpstr>Методы и средства защиты компьютерных систем</vt:lpstr>
      <vt:lpstr>Методы и средства защиты компьютерных систем</vt:lpstr>
      <vt:lpstr>Работа с реестром. Работа с программой восстановления файлов и очистки дисков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289</cp:revision>
  <dcterms:created xsi:type="dcterms:W3CDTF">2023-03-05T17:20:44Z</dcterms:created>
  <dcterms:modified xsi:type="dcterms:W3CDTF">2023-03-06T12:32:40Z</dcterms:modified>
</cp:coreProperties>
</file>