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76829-9EE2-7517-AAE0-8324A84A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6CB239-9677-ECB7-6EEA-D2A71771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37DDC3-8789-5052-FB49-DF0CA4CB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5877E-B5A2-7E88-A120-25A8D869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7E71B-93D6-430B-42DD-89A93DA2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1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F4658-41F6-81F7-C3A4-09BB9AF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D8DCB7-C3A7-9135-75D1-BB6807C0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2B09F-6AB4-AB6D-48DB-B6B71F63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17A93-57E6-9929-238D-08A9B047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46D5E-51F4-1008-2371-33E3B2E4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4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E33466-1C17-CD41-290C-1F779AC06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3B525B-30BE-E7AA-8C3B-027FE4E69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95D55-6F85-1490-A008-6EBA5004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1B3A8-9CB3-CCF4-C4B1-488D6816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228D9-54B5-93BA-3A82-199E7565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7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ABC18-98A5-C079-2D50-3F31B3C0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BA2FB-A054-987D-D030-635783EA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F625D7-4B0A-6987-2D0D-5141F086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37C4F-1C85-BCAA-02D4-005C0FFE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96C69A-0BF5-DE40-CFB0-365E4C2B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7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C0221-1F64-9111-1820-C772A9F9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B15AF-2DFF-7DA1-608D-217465FC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4F5423-171D-7DC6-4369-DBB5CCEA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9FC62-89BC-6E18-DB4E-FD304406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4D715-3819-7238-DF69-801A013F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3B615-A711-5701-43B0-F5FB2865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23DA9-18E3-CA9A-B438-38061C71C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3F1F89-0646-45A8-5779-64DE9E8FC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0F8270-9E44-032D-1395-A489125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CF081F-895A-DCC0-8007-E58FA9B2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70638C-724B-9541-DE21-34E842E8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3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0632B-7E18-F036-03FD-852422DD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78009C-B683-8C45-BCE9-07A2F4FC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DEF6A3-06EB-F717-95C8-BECA2BDC1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E523DB-DA0C-F0CB-0AC2-2B944D409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468AD5-1183-6C03-006F-C04D3FEC8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AEAE8E-E7A7-DB84-CB46-8E9BFE11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CA399B-943A-A148-19EF-4ECB8BAC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E2C29C-4524-C6C8-D81F-1BAAD3BC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F4B3F-3178-87FC-4BDB-F09AFAB0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52B8A2-2851-D780-6B71-E9167CD7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EB66E3-E2C9-787F-355B-9EFA0D4E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B6C838-BCDD-2FBF-3072-5DF2B49B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1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5BF444-0CA5-4700-CFFB-511397E2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423C3B-E25F-4C3E-B87F-4E2C5F63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3C93AE-B98A-5148-5FC9-3FA11485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5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9AA5D-66CE-8974-C752-3BCA5461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DBABB-9BEF-8020-39A7-2B16E7F0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994351-53C4-280E-7488-9F4B2FBA8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E08C42-C4B5-520A-2E18-D62162D7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664808-7EA2-FA41-0F4D-F483F1B7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1C5CA9-8B51-776A-E408-34BA1022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09444-D068-0A3C-9FDA-CAA01F58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B061DB-5933-74DC-A306-5DA2AFAE3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6A80A9-5902-72BA-CA5E-553D7D3D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1D6B0E-A215-9147-6AEE-C1680D96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12BC1-7628-5812-E97E-3E247346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BB335B-6AF7-BF26-ACE0-38C10BF6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14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A4D86-8634-5B2F-7632-4960D15E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DF78A-2831-FE1B-727A-913FE6EB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173B5-CB6E-9ED7-1888-08DC4A2F5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13E2-48F1-4D42-B8BF-16608B46E88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53146-4ADC-F2B5-0174-C732E4084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ADC200-57FA-59BA-C13E-9C18ADAE8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1B01-02F8-41BB-87EC-0CA8C5D41A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4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C45DD8A-12B1-FF65-5F77-2887EAFDE50E}"/>
              </a:ext>
            </a:extLst>
          </p:cNvPr>
          <p:cNvSpPr/>
          <p:nvPr/>
        </p:nvSpPr>
        <p:spPr>
          <a:xfrm>
            <a:off x="406402" y="1495167"/>
            <a:ext cx="11455398" cy="748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23DA4-ED62-FA34-C715-BB4F556C397A}"/>
              </a:ext>
            </a:extLst>
          </p:cNvPr>
          <p:cNvSpPr txBox="1"/>
          <p:nvPr/>
        </p:nvSpPr>
        <p:spPr>
          <a:xfrm>
            <a:off x="6103553" y="167585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Образование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37D13-75F8-2EC9-3D71-335C69C9375E}"/>
              </a:ext>
            </a:extLst>
          </p:cNvPr>
          <p:cNvSpPr txBox="1"/>
          <p:nvPr/>
        </p:nvSpPr>
        <p:spPr>
          <a:xfrm>
            <a:off x="8334951" y="1683660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Опыт работы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EF655-41F0-E56E-17C4-AFF820AE0B17}"/>
              </a:ext>
            </a:extLst>
          </p:cNvPr>
          <p:cNvSpPr txBox="1"/>
          <p:nvPr/>
        </p:nvSpPr>
        <p:spPr>
          <a:xfrm>
            <a:off x="546638" y="168194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0B983-3498-79AA-FB78-81ACA8557617}"/>
              </a:ext>
            </a:extLst>
          </p:cNvPr>
          <p:cNvSpPr txBox="1"/>
          <p:nvPr/>
        </p:nvSpPr>
        <p:spPr>
          <a:xfrm>
            <a:off x="10542240" y="1689469"/>
            <a:ext cx="110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Контакты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D2546-AB51-98BD-4929-F13A7513B587}"/>
              </a:ext>
            </a:extLst>
          </p:cNvPr>
          <p:cNvSpPr txBox="1"/>
          <p:nvPr/>
        </p:nvSpPr>
        <p:spPr>
          <a:xfrm>
            <a:off x="9371436" y="635544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insimkin@yandex.ru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40BCF9-445A-83F3-B47F-462654E3CC20}"/>
              </a:ext>
            </a:extLst>
          </p:cNvPr>
          <p:cNvSpPr txBox="1"/>
          <p:nvPr/>
        </p:nvSpPr>
        <p:spPr>
          <a:xfrm>
            <a:off x="6561094" y="63554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+7-917-527-0661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A0298A-2C19-D16D-5368-85E43C9B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38" y="659087"/>
            <a:ext cx="335531" cy="32224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C0BBBFD-7979-C4DF-EFFC-94609A86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83" y="620766"/>
            <a:ext cx="373143" cy="43173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72A24CF-22EC-A17D-5A83-CA6D23E19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60" y="616929"/>
            <a:ext cx="373920" cy="36933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74C5748-B654-B73C-0580-FB7BCEA2F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11614"/>
            <a:ext cx="373143" cy="369719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B24D1CD-2121-4191-7C8B-0B9258EBDA5C}"/>
              </a:ext>
            </a:extLst>
          </p:cNvPr>
          <p:cNvCxnSpPr>
            <a:cxnSpLocks/>
          </p:cNvCxnSpPr>
          <p:nvPr/>
        </p:nvCxnSpPr>
        <p:spPr>
          <a:xfrm>
            <a:off x="4353805" y="397933"/>
            <a:ext cx="0" cy="85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19448EF-76A1-BACC-96DA-FCCC6F3CC63C}"/>
              </a:ext>
            </a:extLst>
          </p:cNvPr>
          <p:cNvCxnSpPr>
            <a:cxnSpLocks/>
          </p:cNvCxnSpPr>
          <p:nvPr/>
        </p:nvCxnSpPr>
        <p:spPr>
          <a:xfrm>
            <a:off x="8629472" y="400600"/>
            <a:ext cx="0" cy="85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482BC18-088D-993D-6D3C-F534CF7376C6}"/>
              </a:ext>
            </a:extLst>
          </p:cNvPr>
          <p:cNvCxnSpPr>
            <a:cxnSpLocks/>
          </p:cNvCxnSpPr>
          <p:nvPr/>
        </p:nvCxnSpPr>
        <p:spPr>
          <a:xfrm>
            <a:off x="11812939" y="397943"/>
            <a:ext cx="0" cy="85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2BC99F9-D4B3-0903-8C56-5233CE88BEC1}"/>
              </a:ext>
            </a:extLst>
          </p:cNvPr>
          <p:cNvCxnSpPr>
            <a:cxnSpLocks/>
          </p:cNvCxnSpPr>
          <p:nvPr/>
        </p:nvCxnSpPr>
        <p:spPr>
          <a:xfrm>
            <a:off x="4353805" y="384176"/>
            <a:ext cx="7459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96D78A5-6715-CD9F-E8A8-1C6A01DA2702}"/>
              </a:ext>
            </a:extLst>
          </p:cNvPr>
          <p:cNvCxnSpPr>
            <a:cxnSpLocks/>
          </p:cNvCxnSpPr>
          <p:nvPr/>
        </p:nvCxnSpPr>
        <p:spPr>
          <a:xfrm>
            <a:off x="4353805" y="1256243"/>
            <a:ext cx="7459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88BD685-B6C9-6214-87EA-C028E94CA49C}"/>
              </a:ext>
            </a:extLst>
          </p:cNvPr>
          <p:cNvSpPr/>
          <p:nvPr/>
        </p:nvSpPr>
        <p:spPr>
          <a:xfrm>
            <a:off x="406402" y="2540000"/>
            <a:ext cx="2751665" cy="2822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C89F625C-8ACC-C27C-C762-85CA1CCFE263}"/>
              </a:ext>
            </a:extLst>
          </p:cNvPr>
          <p:cNvSpPr/>
          <p:nvPr/>
        </p:nvSpPr>
        <p:spPr>
          <a:xfrm>
            <a:off x="3784600" y="2861733"/>
            <a:ext cx="7577666" cy="1938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7C4D4-3D97-78B5-D850-2E61C91951F4}"/>
              </a:ext>
            </a:extLst>
          </p:cNvPr>
          <p:cNvSpPr txBox="1"/>
          <p:nvPr/>
        </p:nvSpPr>
        <p:spPr>
          <a:xfrm>
            <a:off x="4353805" y="3646500"/>
            <a:ext cx="668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Написать приветствие, цели и платы и нафига нужна эта страница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8F404E-61BC-7D03-E319-1EC130226EF7}"/>
              </a:ext>
            </a:extLst>
          </p:cNvPr>
          <p:cNvSpPr txBox="1"/>
          <p:nvPr/>
        </p:nvSpPr>
        <p:spPr>
          <a:xfrm>
            <a:off x="1466405" y="1553776"/>
            <a:ext cx="308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Обучение и опыт работы по созданию сайтов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85BF60-16C8-80AF-ABEA-F9B52B564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64" y="191551"/>
            <a:ext cx="241968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64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31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Симкин</dc:creator>
  <cp:lastModifiedBy>Иван Симкин</cp:lastModifiedBy>
  <cp:revision>3</cp:revision>
  <dcterms:created xsi:type="dcterms:W3CDTF">2023-02-24T17:33:59Z</dcterms:created>
  <dcterms:modified xsi:type="dcterms:W3CDTF">2023-03-08T19:03:49Z</dcterms:modified>
</cp:coreProperties>
</file>