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7BC4-E75F-441D-B0D3-1A4E524DF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8CB82-A1D4-4C97-8E8E-7C87B7274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0A720-7C77-4458-888B-D4CF7815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8F6E-47BE-4ED0-B207-F4A01EAD090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9D6D3-0628-4894-B9B5-276C2600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0978-0650-4777-8B98-C4FDE04C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15A0-FC84-4472-B545-2975F501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414D-4CCD-49EA-BCD7-950CBCD7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4F29D-A1ED-4E9D-8077-A21D7A276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8A639-5456-48F7-811E-3AE49331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8F6E-47BE-4ED0-B207-F4A01EAD090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E2785-625A-4B7E-B0A2-5C191C78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B7A47-A05B-4347-9DEE-10A9AA14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15A0-FC84-4472-B545-2975F501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4AE1E-7EDB-4C1B-A48A-5F39B3D20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1B65E-1DB1-49BC-92E1-9D3505EFC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56E5C-171A-4C19-A85C-1919CF89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8F6E-47BE-4ED0-B207-F4A01EAD090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CF8D2-C9C0-4C19-96BB-A2689446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2C871-4D90-466E-819B-32474384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15A0-FC84-4472-B545-2975F501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3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576B-4C0F-4BC0-9600-408CBBD5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6B7A-9801-4F54-9ABC-CDED843D5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09D34-5376-49DA-8DF7-06CFFD460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8F6E-47BE-4ED0-B207-F4A01EAD090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BDA55-F857-4B1C-B1C3-6048E60B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A0434-396B-4780-96EE-1E6D1C73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15A0-FC84-4472-B545-2975F501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8673-12C3-4B8A-845F-9265E391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C8DF4-8FF8-4CD9-8DEF-ACF57C14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22FFD-8ED5-4CC4-BCE8-F37AABCE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8F6E-47BE-4ED0-B207-F4A01EAD090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8EFAC-3659-4D2D-91A8-5AA360BB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66A5A-9A77-47FD-BCC5-058CF483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15A0-FC84-4472-B545-2975F501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C2BA-C840-4D56-98AC-2F9AADF7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4C88-1BC2-4767-BE86-9F5948801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307B9-75E8-4F25-AC29-CB009EAF1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F30C5-10D1-4437-AE2C-307B8361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8F6E-47BE-4ED0-B207-F4A01EAD090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F8D99-3BD8-47E8-8310-7AACC7DB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3A2DB-132B-4A73-BBB4-79BF1971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15A0-FC84-4472-B545-2975F501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4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7B8E-C5E4-4351-BE46-7844C53F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1FF71-ABF9-4F30-92B9-4526EF05C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EB61B-9746-4E38-A30B-86B3C8037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160A3-0295-4416-BF8F-092A296ED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6A046-22AD-42B1-AD39-E30DEC004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F35F7-3CF1-477D-A796-611A4260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8F6E-47BE-4ED0-B207-F4A01EAD090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9CACE-52D8-499B-916B-490D320F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13D91-558B-4B1D-82AD-655C545C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15A0-FC84-4472-B545-2975F501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7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D64F-5447-4F75-AD0D-971A3AC7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EC1FE-81AD-4F5F-A61C-2065EB4D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8F6E-47BE-4ED0-B207-F4A01EAD090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51219-7CD4-4A49-A6C9-F98BD85C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5BC28-1B22-4C9B-B2BB-853E61EE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15A0-FC84-4472-B545-2975F501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7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0A0A8-6C8F-429C-BDC4-E9C13B7C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8F6E-47BE-4ED0-B207-F4A01EAD090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BA5B6-7827-4BA2-962E-FC997396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74ECD-78E2-4C32-826C-48C02828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15A0-FC84-4472-B545-2975F501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9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E4DB-A6A7-48FE-90DE-43E8EFB8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F3490-61CE-499A-B2EA-AA5047DBC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1264F-7244-4BE0-953B-538BC92E7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9BEAA-EDA6-4011-9B49-F2AC5D81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8F6E-47BE-4ED0-B207-F4A01EAD090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FAF90-70F8-432B-972B-D7A7A03C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92506-74CE-45CC-BB6E-9E8ED54E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15A0-FC84-4472-B545-2975F501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8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2F0E-D722-406E-8BCA-B799D3814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0F82C3-431E-401D-9710-9FD930DEB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454BD-AD19-4CEE-9115-55E4BEAB1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668FC-E580-4F4F-B403-101165FF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8F6E-47BE-4ED0-B207-F4A01EAD090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9DBDA-3D25-4B88-A412-62CA35611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727A2-575B-4ED5-9FEE-C9C34F09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15A0-FC84-4472-B545-2975F501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1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F34C7-B22E-4FAE-9816-07B493953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2C47B-E8F5-4727-A328-6122AF006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8F0F0-A5D9-4639-92A4-49BB2AF1B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A8F6E-47BE-4ED0-B207-F4A01EAD090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2F539-F6E1-471B-8D27-9BD5D39DA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587BE-7B64-4D75-B264-F059B8C9E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D15A0-FC84-4472-B545-2975F501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8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B57899-12C4-44C5-9DCA-0F396772608D}"/>
              </a:ext>
            </a:extLst>
          </p:cNvPr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solidFill>
            <a:srgbClr val="A404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CPTS 575- Data Science| Semester Project 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C87AF-53F3-4ED1-8BAC-8D35B49353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115" b="7562"/>
          <a:stretch/>
        </p:blipFill>
        <p:spPr>
          <a:xfrm>
            <a:off x="10959090" y="1"/>
            <a:ext cx="1061568" cy="498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124ADE-43BA-49EB-B880-55E9AAE415CA}"/>
              </a:ext>
            </a:extLst>
          </p:cNvPr>
          <p:cNvSpPr txBox="1"/>
          <p:nvPr/>
        </p:nvSpPr>
        <p:spPr>
          <a:xfrm>
            <a:off x="77822" y="6494918"/>
            <a:ext cx="1859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50000"/>
                  </a:schemeClr>
                </a:solidFill>
              </a:rPr>
              <a:t>Used Gap minder software</a:t>
            </a:r>
          </a:p>
        </p:txBody>
      </p:sp>
      <p:pic>
        <p:nvPicPr>
          <p:cNvPr id="2" name="video1687302031">
            <a:hlinkClick r:id="" action="ppaction://media"/>
            <a:extLst>
              <a:ext uri="{FF2B5EF4-FFF2-40B4-BE49-F238E27FC236}">
                <a16:creationId xmlns:a16="http://schemas.microsoft.com/office/drawing/2014/main" id="{DDE37638-C664-47FB-B7EE-A9DD06EAE790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960" end="3072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87783" y="600469"/>
            <a:ext cx="9616434" cy="550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1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52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Khanal, Sita</dc:creator>
  <cp:lastModifiedBy>Khanal, Sita</cp:lastModifiedBy>
  <cp:revision>1</cp:revision>
  <dcterms:created xsi:type="dcterms:W3CDTF">2021-12-14T04:46:26Z</dcterms:created>
  <dcterms:modified xsi:type="dcterms:W3CDTF">2021-12-14T04:47:04Z</dcterms:modified>
</cp:coreProperties>
</file>