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Quattrocento Sans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attrocentoSans-bold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D8E2F3">
              <a:alpha val="9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HOSPITAL EMERGENCY ROOM DASHBOARD</a:t>
            </a:r>
            <a:endParaRPr b="0" i="0" sz="3400" u="none" cap="none" strike="noStrik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2E75B5"/>
                </a:solidFill>
                <a:latin typeface="Arial Rounded"/>
                <a:ea typeface="Arial Rounded"/>
                <a:cs typeface="Arial Rounded"/>
                <a:sym typeface="Arial Rounded"/>
              </a:rPr>
              <a:t>STEPS IN PROJECT</a:t>
            </a:r>
            <a:endParaRPr/>
          </a:p>
        </p:txBody>
      </p:sp>
      <p:pic>
        <p:nvPicPr>
          <p:cNvPr descr="Power BI - Udemy Business" id="88" name="Google Shape;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8824" y="6114980"/>
            <a:ext cx="2457451" cy="62085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Gathering/ Business Requirements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Walkthrough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Connection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Cleaning / Quality Check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Modeling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DAX Calculations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 Lay outing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Charts Development and Formatting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 / Report Development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✔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Insights Generation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015" y="119060"/>
            <a:ext cx="5810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D8E2F3">
              <a:alpha val="9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HOSPITAL EMERGENCY ROOM DASHBOARD</a:t>
            </a:r>
            <a:endParaRPr b="0" i="0" sz="3400" u="none" cap="none" strike="noStrik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2E75B5"/>
                </a:solidFill>
                <a:latin typeface="Arial Rounded"/>
                <a:ea typeface="Arial Rounded"/>
                <a:cs typeface="Arial Rounded"/>
                <a:sym typeface="Arial Rounded"/>
              </a:rPr>
              <a:t>DASHBOARDS - 4</a:t>
            </a:r>
            <a:endParaRPr/>
          </a:p>
        </p:txBody>
      </p:sp>
      <p:pic>
        <p:nvPicPr>
          <p:cNvPr descr="Power BI - Udemy Business"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8824" y="6114980"/>
            <a:ext cx="2457451" cy="620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Monthly View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Consolidated View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Patient Details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015" y="119060"/>
            <a:ext cx="5810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D8E2F3">
              <a:alpha val="9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HOSPITAL EMERGENCY ROOM DASHBOARD</a:t>
            </a:r>
            <a:endParaRPr b="0" i="0" sz="3400" u="none" cap="none" strike="noStrik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2E75B5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REQUIREMENTS</a:t>
            </a:r>
            <a:endParaRPr/>
          </a:p>
        </p:txBody>
      </p:sp>
      <p:pic>
        <p:nvPicPr>
          <p:cNvPr descr="Power BI - Udemy Business"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8824" y="6114980"/>
            <a:ext cx="2457451" cy="6208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/>
          <p:nvPr/>
        </p:nvSpPr>
        <p:spPr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Patients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 the total number of patients visiting the ER daily.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a daily trend using an area sparkline to understand patterns over time, such as peak days or seasonal trends.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Wait Time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the average time patients wait before being attended to by a medical professional.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 area sparkline to show daily fluctuations and identify days with higher wait times that may require operational adjustments.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Patient Satisfaction Score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the average satisfaction score of patients on a daily basis to evaluate the quality of service provided.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a daily trend using an area sparkline to identify dips in satisfaction and correlate them with operational challenges or peak times.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Patients Referred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the number of patients referred to specific departments from the ER each day.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 area sparkline to track daily trends and identify departments with high referral rates, which may require additional resources.</a:t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015" y="119060"/>
            <a:ext cx="5810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highlight>
                  <a:srgbClr val="000000"/>
                </a:highlight>
                <a:latin typeface="Arial Rounded"/>
                <a:ea typeface="Arial Rounded"/>
                <a:cs typeface="Arial Rounded"/>
                <a:sym typeface="Arial Rounded"/>
              </a:rPr>
              <a:t>KPI’s Requirements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b="1" i="0" sz="1300" u="none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D8E2F3">
              <a:alpha val="9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HOSPITAL EMERGENCY ROOM DASHBOARD</a:t>
            </a:r>
            <a:endParaRPr b="0" i="0" sz="3400" u="none" cap="none" strike="noStrik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2E75B5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REQUIREMENTS</a:t>
            </a:r>
            <a:endParaRPr/>
          </a:p>
        </p:txBody>
      </p:sp>
      <p:pic>
        <p:nvPicPr>
          <p:cNvPr descr="Power BI - Udemy Business" id="123" name="Google Shape;1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8824" y="6114980"/>
            <a:ext cx="2457451" cy="62085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/>
          <p:nvPr/>
        </p:nvSpPr>
        <p:spPr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E4E79"/>
                </a:solidFill>
                <a:highlight>
                  <a:srgbClr val="00FF00"/>
                </a:highlight>
                <a:latin typeface="Arial Rounded"/>
                <a:ea typeface="Arial Rounded"/>
                <a:cs typeface="Arial Rounded"/>
                <a:sym typeface="Arial Rounded"/>
              </a:rPr>
              <a:t>Dashboard 1: Monthly View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Objective: </a:t>
            </a:r>
            <a:r>
              <a:rPr b="1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Monitor key metrics and trends on a month-by-month basis to identify patterns and areas for improvement.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Charts to Develop: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Patient Admission Status: Track admitted vs. non-admitted patients.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Patient Age Distribution: Group patients by 10-year age intervals.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Referrals: Analyze referral trends across different departments.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Timeliness: Measure the percentage of patients seen within 30 minutes.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 Analysis: Visualize patient distribution by gender.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Racial Demographics: Analyze patient data by race.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Analysis: Assess patient volume by day and hour.</a:t>
            </a:r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015" y="119060"/>
            <a:ext cx="5810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D8E2F3">
              <a:alpha val="9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HOSPITAL EMERGENCY ROOM DASHBOARD</a:t>
            </a:r>
            <a:endParaRPr b="0" i="0" sz="3400" u="none" cap="none" strike="noStrik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2E75B5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REQUIREMENTS</a:t>
            </a:r>
            <a:endParaRPr/>
          </a:p>
        </p:txBody>
      </p:sp>
      <p:pic>
        <p:nvPicPr>
          <p:cNvPr descr="Power BI - Udemy Business" id="134" name="Google Shape;1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8824" y="6114980"/>
            <a:ext cx="2457451" cy="62085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/>
          <p:nvPr/>
        </p:nvSpPr>
        <p:spPr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E4E79"/>
                </a:solidFill>
                <a:highlight>
                  <a:srgbClr val="00FF00"/>
                </a:highlight>
                <a:latin typeface="Arial Rounded"/>
                <a:ea typeface="Arial Rounded"/>
                <a:cs typeface="Arial Rounded"/>
                <a:sym typeface="Arial Rounded"/>
              </a:rPr>
              <a:t>Dashboard 2: Consolidated View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Objective: </a:t>
            </a:r>
            <a:r>
              <a:rPr b="1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Provide a holistic summary of hospital performance for a selected date range.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Charts to Develop: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metrics as the Monthly View, but aggregated over a customizable date range for broader insights and trend analysis</a:t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015" y="119060"/>
            <a:ext cx="5810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D8E2F3">
              <a:alpha val="9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HOSPITAL EMERGENCY ROOM DASHBOARD</a:t>
            </a:r>
            <a:endParaRPr b="0" i="0" sz="3400" u="none" cap="none" strike="noStrik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2E75B5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REQUIREMENTS</a:t>
            </a:r>
            <a:endParaRPr/>
          </a:p>
        </p:txBody>
      </p:sp>
      <p:pic>
        <p:nvPicPr>
          <p:cNvPr descr="Power BI - Udemy Business" id="145" name="Google Shape;1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8824" y="6114980"/>
            <a:ext cx="2457451" cy="62085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E4E79"/>
                </a:solidFill>
                <a:highlight>
                  <a:srgbClr val="00FF00"/>
                </a:highlight>
                <a:latin typeface="Arial Rounded"/>
                <a:ea typeface="Arial Rounded"/>
                <a:cs typeface="Arial Rounded"/>
                <a:sym typeface="Arial Rounded"/>
              </a:rPr>
              <a:t>Dashboard 3: Patient Details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Objective: </a:t>
            </a:r>
            <a:r>
              <a:rPr b="1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Offer granular insights into patient-level data to enable detailed analysis and troubleshooting.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Charts to Develop: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grid displaying essential fields: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Patient ID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Patient Full Name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Date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Patient Race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Time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Referral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Admission Status</a:t>
            </a:r>
            <a:endParaRPr/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015" y="119060"/>
            <a:ext cx="5810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D8E2F3">
              <a:alpha val="9176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HOSPITAL EMERGENCY ROOM DASHBOARD</a:t>
            </a:r>
            <a:endParaRPr b="0" i="0" sz="3400" u="none" cap="none" strike="noStrik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2E75B5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REQUIREMENTS</a:t>
            </a:r>
            <a:endParaRPr/>
          </a:p>
        </p:txBody>
      </p:sp>
      <p:pic>
        <p:nvPicPr>
          <p:cNvPr descr="Power BI - Udemy Business" id="156" name="Google Shape;15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8824" y="6114980"/>
            <a:ext cx="2457451" cy="62085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/>
          <p:nvPr/>
        </p:nvSpPr>
        <p:spPr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E4E79"/>
                </a:solidFill>
                <a:highlight>
                  <a:srgbClr val="00FF00"/>
                </a:highlight>
                <a:latin typeface="Arial Rounded"/>
                <a:ea typeface="Arial Rounded"/>
                <a:cs typeface="Arial Rounded"/>
                <a:sym typeface="Arial Rounded"/>
              </a:rPr>
              <a:t>Dashboard 4: Consolidated View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Objective: </a:t>
            </a:r>
            <a:r>
              <a:rPr b="1" i="0" lang="en-US" sz="18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Summarize the findings from all dashboards to provide clear and actionable insights for stakeholders.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Charts to Develop: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 analysis of each metric and visualization, including patterns, anomalies, and actionable recommendations to optimize emergency room operations and patient care.</a:t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015" y="119060"/>
            <a:ext cx="5810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wer BI - Udemy Business" id="164" name="Google Shape;16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48824" y="6114980"/>
            <a:ext cx="2457451" cy="620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015" y="119060"/>
            <a:ext cx="5810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/>
          <p:nvPr/>
        </p:nvSpPr>
        <p:spPr>
          <a:xfrm>
            <a:off x="235650" y="6213825"/>
            <a:ext cx="1198200" cy="5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