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  <p:sldId id="264" r:id="rId7"/>
    <p:sldId id="265" r:id="rId8"/>
    <p:sldId id="266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A3D"/>
    <a:srgbClr val="FAFAFF"/>
    <a:srgbClr val="8850E2"/>
    <a:srgbClr val="BB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32"/>
  </p:normalViewPr>
  <p:slideViewPr>
    <p:cSldViewPr snapToGrid="0">
      <p:cViewPr>
        <p:scale>
          <a:sx n="140" d="100"/>
          <a:sy n="140" d="100"/>
        </p:scale>
        <p:origin x="268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CCAA5-9A3C-8640-DEDE-D8B2DF93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212FF9-BC95-308B-CB94-205C91918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AFFF5-49DD-CC18-3D8F-123B2370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19D14-4286-251A-E4DE-F6F5085C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E83CE-C9EE-64CF-1FDB-CAEF5830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2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347C5-EA95-9082-9C7A-68DA9286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8AF8A-2BEB-AA0C-93E7-5AD53786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791EC-195C-0DC2-4514-119F481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BDFF5-258D-A98F-D2CF-ACABEA48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498AE-2C9A-CB0C-3DB0-1CA49041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5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40C8A-9807-FB1A-72A5-DBF42182C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DAAB19-7269-2B3F-F4FE-9810F2D4F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6F1C5-9699-918F-0578-FFB35CCF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CA2AD-4ECC-3976-CDB1-C4C840B3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FD817-18B0-5A0D-9572-704B9EF9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324E8-27C3-0298-8A14-61C4AB06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B86E9-0626-3E11-4499-C580B6F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B14E9-2FBD-D771-2AFC-266452C3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59367-2AA6-6969-5239-0664D36F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2CE40-62C4-2158-6246-2DDFD73C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6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36EFA-0A8E-E4E4-7F21-F80EC706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1FDEF3-0FB3-1416-F127-DAE9E557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659A2-1C34-129B-3DED-770C6F7A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4C25F-050C-BF00-BE1D-49F650EB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B895F-3D14-FF78-3B55-59EB7542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74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DFAE-95C7-C083-EEDD-BDFA7FB7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3620C-15F5-3692-B067-5FE3E7C71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0B59D0-FC0D-516E-4650-37F8490D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48D169-F7C1-08B3-876A-18EDFDD1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17A68-6760-AAC6-74BA-FFA89C53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D531E-8139-F250-98DA-4B02CBAA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0CE6-CEE1-5321-8D46-6722B27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C8603E-7348-DEB9-CE5D-1EB8DEEE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36495-504F-040C-DD85-08B7C162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0D7130-2F69-7867-1C93-6C6920F91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781386-18D3-7B02-C5B2-9B7EE2FDD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603D37-DF73-4710-86E5-0DC402AA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E35253-17E8-32E3-95D3-5998F536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19EF15-E414-004D-26EA-3EC34EC5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0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27C32-6CEE-B9CC-445B-F0AF96E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EC2AC0-CE29-6FBA-24FB-A2498016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D60649-C92C-0436-E6AB-045555F4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FF2E61-1489-9BB6-90DE-37CFA229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4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A4E2B-8F71-2FDB-2C79-EFC5338F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A173DB-E4C1-287B-B6DB-1EE5091D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F4F85-268E-1D7D-4F76-BF901BE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5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CD993-CAC9-8201-D23B-396FF159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264BB-56A4-16C7-91B0-AE5C0071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1F967A-AFB6-52FB-00C0-9E695EC1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8DF3D-E561-2CAA-C5AB-B17F07B0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972CB7-5BFC-6AEB-9988-067C1911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22C1F-1F15-4482-671E-B2BD02F5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0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99454-E156-1C94-44CF-DED8B553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103545-910C-04E1-15FB-0F3AB73C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DE9B4E-B010-3F67-8976-F7173498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399365-BBA7-F145-48A6-617DC5EB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46DCC6-C16F-7335-9080-662F8749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0A841-DD87-871F-5FEA-513B95C1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9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DF23EF-F18A-F0CD-9177-9689262F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592D4-B4E6-B3F6-F78B-0BDC06AB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BE204-707D-C37F-3A2A-667D4629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76DB-F00A-4E4D-98BF-EC82DE01F5BD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4B517-9D0A-EFF9-77BF-F1F749D3A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76FCE-A1D6-B1A4-2B18-5FE35E0A3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0E20-89A8-FC4C-B2AB-BD4214350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0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65F3CD-01A0-E818-FAE7-3319AB62F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569FEBBB-6F18-48EF-FB2D-DE64690B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74" y="2567038"/>
            <a:ext cx="6646452" cy="172392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497303D-3670-4482-E660-5A795D0D647B}"/>
              </a:ext>
            </a:extLst>
          </p:cNvPr>
          <p:cNvSpPr txBox="1">
            <a:spLocks/>
          </p:cNvSpPr>
          <p:nvPr/>
        </p:nvSpPr>
        <p:spPr>
          <a:xfrm>
            <a:off x="2839915" y="5899930"/>
            <a:ext cx="6512170" cy="65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 err="1">
                <a:solidFill>
                  <a:srgbClr val="210A3D"/>
                </a:solidFill>
                <a:latin typeface="Roundo" pitchFamily="2" charset="77"/>
              </a:rPr>
              <a:t>tamy.com.br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8850E2"/>
                </a:solidFill>
                <a:latin typeface="Roundo" pitchFamily="2" charset="77"/>
              </a:rPr>
              <a:t>//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 @</a:t>
            </a:r>
            <a:r>
              <a:rPr lang="pt-BR" sz="1600" dirty="0" err="1">
                <a:solidFill>
                  <a:srgbClr val="210A3D"/>
                </a:solidFill>
                <a:latin typeface="Roundo" pitchFamily="2" charset="77"/>
              </a:rPr>
              <a:t>tamy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8850E2"/>
                </a:solidFill>
                <a:latin typeface="Roundo" pitchFamily="2" charset="77"/>
              </a:rPr>
              <a:t>//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1600" dirty="0" err="1">
                <a:solidFill>
                  <a:srgbClr val="210A3D"/>
                </a:solidFill>
                <a:latin typeface="Roundo" pitchFamily="2" charset="77"/>
              </a:rPr>
              <a:t>contato@tamy.com.br</a:t>
            </a:r>
            <a:endParaRPr lang="pt-BR" sz="1600" dirty="0">
              <a:solidFill>
                <a:srgbClr val="210A3D"/>
              </a:solidFill>
              <a:latin typeface="Round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19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65F3CD-01A0-E818-FAE7-3319AB62F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0A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Mulher segurando um celular&#10;&#10;Descrição gerada automaticamente">
            <a:extLst>
              <a:ext uri="{FF2B5EF4-FFF2-40B4-BE49-F238E27FC236}">
                <a16:creationId xmlns:a16="http://schemas.microsoft.com/office/drawing/2014/main" id="{6356E241-F7B6-2963-903F-5012E12F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287" y="-12060"/>
            <a:ext cx="9896354" cy="6927447"/>
          </a:xfrm>
          <a:prstGeom prst="rect">
            <a:avLst/>
          </a:prstGeom>
        </p:spPr>
      </p:pic>
      <p:pic>
        <p:nvPicPr>
          <p:cNvPr id="6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FC3CDB47-D50B-601E-9F33-CC0875D5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20" y="-162092"/>
            <a:ext cx="7182183" cy="718218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EBB7A3A-A3EF-BFFF-454E-50BE304D357F}"/>
              </a:ext>
            </a:extLst>
          </p:cNvPr>
          <p:cNvSpPr txBox="1">
            <a:spLocks/>
          </p:cNvSpPr>
          <p:nvPr/>
        </p:nvSpPr>
        <p:spPr>
          <a:xfrm>
            <a:off x="6551457" y="1706013"/>
            <a:ext cx="4189849" cy="3445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>
                <a:solidFill>
                  <a:srgbClr val="FAFAFF"/>
                </a:solidFill>
                <a:latin typeface="Roundo" pitchFamily="2" charset="77"/>
              </a:rPr>
              <a:t>Tópico</a:t>
            </a:r>
          </a:p>
          <a:p>
            <a:r>
              <a:rPr lang="pt-BR" sz="6600" b="1" dirty="0">
                <a:solidFill>
                  <a:srgbClr val="FAFAFF"/>
                </a:solidFill>
                <a:latin typeface="Roundo SemiBold" pitchFamily="2" charset="77"/>
              </a:rPr>
              <a:t>abordado</a:t>
            </a:r>
          </a:p>
        </p:txBody>
      </p:sp>
    </p:spTree>
    <p:extLst>
      <p:ext uri="{BB962C8B-B14F-4D97-AF65-F5344CB8AC3E}">
        <p14:creationId xmlns:p14="http://schemas.microsoft.com/office/powerpoint/2010/main" val="19333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65F3CD-01A0-E818-FAE7-3319AB62F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4158E0C-D7F6-5275-4E26-3C13CF3B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5358" y="782483"/>
            <a:ext cx="11129064" cy="650078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45B0130-20E0-FCE0-82DF-150A96759E9C}"/>
              </a:ext>
            </a:extLst>
          </p:cNvPr>
          <p:cNvSpPr txBox="1">
            <a:spLocks/>
          </p:cNvSpPr>
          <p:nvPr/>
        </p:nvSpPr>
        <p:spPr>
          <a:xfrm>
            <a:off x="10045156" y="5899930"/>
            <a:ext cx="1720510" cy="65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>
                <a:solidFill>
                  <a:srgbClr val="FAFAFF"/>
                </a:solidFill>
                <a:latin typeface="Roundo" pitchFamily="2" charset="77"/>
              </a:rPr>
              <a:t>tamy.com.br</a:t>
            </a:r>
            <a:endParaRPr lang="pt-BR" sz="2000" dirty="0">
              <a:solidFill>
                <a:srgbClr val="FAFAFF"/>
              </a:solidFill>
              <a:latin typeface="Roundo" pitchFamily="2" charset="77"/>
            </a:endParaRPr>
          </a:p>
        </p:txBody>
      </p:sp>
      <p:sp>
        <p:nvSpPr>
          <p:cNvPr id="8" name="Retângulo com Canto Arredondado do Mesmo Lado 7">
            <a:extLst>
              <a:ext uri="{FF2B5EF4-FFF2-40B4-BE49-F238E27FC236}">
                <a16:creationId xmlns:a16="http://schemas.microsoft.com/office/drawing/2014/main" id="{13D64C11-D195-DE45-987D-A3CC204313F1}"/>
              </a:ext>
            </a:extLst>
          </p:cNvPr>
          <p:cNvSpPr/>
          <p:nvPr/>
        </p:nvSpPr>
        <p:spPr>
          <a:xfrm rot="5400000">
            <a:off x="7957343" y="3308723"/>
            <a:ext cx="541681" cy="1718218"/>
          </a:xfrm>
          <a:prstGeom prst="round2Same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F1FD42B-932A-F855-127D-47951126DB54}"/>
              </a:ext>
            </a:extLst>
          </p:cNvPr>
          <p:cNvSpPr txBox="1">
            <a:spLocks/>
          </p:cNvSpPr>
          <p:nvPr/>
        </p:nvSpPr>
        <p:spPr>
          <a:xfrm>
            <a:off x="7268901" y="2039778"/>
            <a:ext cx="4189849" cy="1772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FAFAFF"/>
                </a:solidFill>
                <a:latin typeface="Roundo" pitchFamily="2" charset="77"/>
              </a:rPr>
              <a:t>Tópico</a:t>
            </a:r>
          </a:p>
          <a:p>
            <a:r>
              <a:rPr lang="pt-BR" sz="5400" dirty="0">
                <a:solidFill>
                  <a:srgbClr val="BB9FFF"/>
                </a:solidFill>
                <a:latin typeface="Roundo" pitchFamily="2" charset="77"/>
              </a:rPr>
              <a:t>abordado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9776E17-7470-DDCA-7E05-497316B53A9D}"/>
              </a:ext>
            </a:extLst>
          </p:cNvPr>
          <p:cNvSpPr txBox="1">
            <a:spLocks/>
          </p:cNvSpPr>
          <p:nvPr/>
        </p:nvSpPr>
        <p:spPr>
          <a:xfrm>
            <a:off x="7403695" y="3896991"/>
            <a:ext cx="1648975" cy="558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rgbClr val="210A3D"/>
                </a:solidFill>
                <a:latin typeface="Roundo SemiBold" pitchFamily="2" charset="77"/>
              </a:rPr>
              <a:t>POUPANÇA</a:t>
            </a:r>
          </a:p>
        </p:txBody>
      </p:sp>
    </p:spTree>
    <p:extLst>
      <p:ext uri="{BB962C8B-B14F-4D97-AF65-F5344CB8AC3E}">
        <p14:creationId xmlns:p14="http://schemas.microsoft.com/office/powerpoint/2010/main" val="147598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65F3CD-01A0-E818-FAE7-3319AB62F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5499F847-8D2F-E3DA-4E75-5AAEAB72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96" y="2560715"/>
            <a:ext cx="6695208" cy="173656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D883A35-1442-7CA4-4EC9-9D7F6A11D5CF}"/>
              </a:ext>
            </a:extLst>
          </p:cNvPr>
          <p:cNvSpPr txBox="1">
            <a:spLocks/>
          </p:cNvSpPr>
          <p:nvPr/>
        </p:nvSpPr>
        <p:spPr>
          <a:xfrm>
            <a:off x="2839915" y="5899930"/>
            <a:ext cx="6512170" cy="65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 err="1">
                <a:solidFill>
                  <a:srgbClr val="FAFAFF"/>
                </a:solidFill>
                <a:latin typeface="Roundo" pitchFamily="2" charset="77"/>
              </a:rPr>
              <a:t>tamy.com.br</a:t>
            </a:r>
            <a:r>
              <a:rPr lang="pt-BR" sz="1600" dirty="0">
                <a:solidFill>
                  <a:srgbClr val="FAFAFF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BB9FFF"/>
                </a:solidFill>
                <a:latin typeface="Roundo" pitchFamily="2" charset="77"/>
              </a:rPr>
              <a:t>//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FAFAFF"/>
                </a:solidFill>
                <a:latin typeface="Roundo" pitchFamily="2" charset="77"/>
              </a:rPr>
              <a:t>@</a:t>
            </a:r>
            <a:r>
              <a:rPr lang="pt-BR" sz="1600" dirty="0" err="1">
                <a:solidFill>
                  <a:srgbClr val="FAFAFF"/>
                </a:solidFill>
                <a:latin typeface="Roundo" pitchFamily="2" charset="77"/>
              </a:rPr>
              <a:t>tamy</a:t>
            </a:r>
            <a:r>
              <a:rPr lang="pt-BR" sz="1600" dirty="0">
                <a:solidFill>
                  <a:srgbClr val="FAFAFF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BB9FFF"/>
                </a:solidFill>
                <a:latin typeface="Roundo" pitchFamily="2" charset="77"/>
              </a:rPr>
              <a:t>//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1600" dirty="0" err="1">
                <a:solidFill>
                  <a:srgbClr val="FAFAFF"/>
                </a:solidFill>
                <a:latin typeface="Roundo" pitchFamily="2" charset="77"/>
              </a:rPr>
              <a:t>contato@tamy.com.br</a:t>
            </a:r>
            <a:endParaRPr lang="pt-BR" sz="1600" dirty="0">
              <a:solidFill>
                <a:srgbClr val="FAFAFF"/>
              </a:solidFill>
              <a:latin typeface="Round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358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65F3CD-01A0-E818-FAE7-3319AB62F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8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73AF9700-F826-01CC-00ED-7C861243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96" y="2560715"/>
            <a:ext cx="6695208" cy="173656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1DAA836-821B-7E2A-F0CE-48861988E606}"/>
              </a:ext>
            </a:extLst>
          </p:cNvPr>
          <p:cNvSpPr txBox="1">
            <a:spLocks/>
          </p:cNvSpPr>
          <p:nvPr/>
        </p:nvSpPr>
        <p:spPr>
          <a:xfrm>
            <a:off x="2839915" y="5899930"/>
            <a:ext cx="6512170" cy="65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 err="1">
                <a:solidFill>
                  <a:srgbClr val="FAFAFF"/>
                </a:solidFill>
                <a:latin typeface="Roundo" pitchFamily="2" charset="77"/>
              </a:rPr>
              <a:t>tamy.com.br</a:t>
            </a:r>
            <a:r>
              <a:rPr lang="pt-BR" sz="1600" dirty="0">
                <a:solidFill>
                  <a:srgbClr val="FAFAFF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// </a:t>
            </a:r>
            <a:r>
              <a:rPr lang="pt-BR" sz="1600" dirty="0">
                <a:solidFill>
                  <a:srgbClr val="FAFAFF"/>
                </a:solidFill>
                <a:latin typeface="Roundo" pitchFamily="2" charset="77"/>
              </a:rPr>
              <a:t>@</a:t>
            </a:r>
            <a:r>
              <a:rPr lang="pt-BR" sz="1600" dirty="0" err="1">
                <a:solidFill>
                  <a:srgbClr val="FAFAFF"/>
                </a:solidFill>
                <a:latin typeface="Roundo" pitchFamily="2" charset="77"/>
              </a:rPr>
              <a:t>tamy</a:t>
            </a:r>
            <a:r>
              <a:rPr lang="pt-BR" sz="1600" dirty="0">
                <a:solidFill>
                  <a:srgbClr val="FAFAFF"/>
                </a:solidFill>
                <a:latin typeface="Roundo" pitchFamily="2" charset="77"/>
              </a:rPr>
              <a:t> </a:t>
            </a:r>
            <a:r>
              <a:rPr lang="pt-BR" sz="1600" dirty="0">
                <a:solidFill>
                  <a:srgbClr val="210A3D"/>
                </a:solidFill>
                <a:latin typeface="Roundo" pitchFamily="2" charset="77"/>
              </a:rPr>
              <a:t>// </a:t>
            </a:r>
            <a:r>
              <a:rPr lang="pt-BR" sz="1600" dirty="0" err="1">
                <a:solidFill>
                  <a:srgbClr val="FAFAFF"/>
                </a:solidFill>
                <a:latin typeface="Roundo" pitchFamily="2" charset="77"/>
              </a:rPr>
              <a:t>contato@tamy.com.br</a:t>
            </a:r>
            <a:endParaRPr lang="pt-BR" sz="1600" dirty="0">
              <a:solidFill>
                <a:srgbClr val="FAFAFF"/>
              </a:solidFill>
              <a:latin typeface="Round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028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A94C93-B504-3801-78AE-B1C3F76CA9BA}"/>
              </a:ext>
            </a:extLst>
          </p:cNvPr>
          <p:cNvSpPr/>
          <p:nvPr/>
        </p:nvSpPr>
        <p:spPr>
          <a:xfrm>
            <a:off x="4039565" y="0"/>
            <a:ext cx="8152435" cy="6858000"/>
          </a:xfrm>
          <a:prstGeom prst="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DAD9F-8DE4-B4CF-A623-C164DA58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872" y="1122744"/>
            <a:ext cx="6971820" cy="1079279"/>
          </a:xfrm>
        </p:spPr>
        <p:txBody>
          <a:bodyPr>
            <a:normAutofit/>
          </a:bodyPr>
          <a:lstStyle/>
          <a:p>
            <a:pPr algn="l"/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Talking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about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5400" dirty="0" err="1">
                <a:solidFill>
                  <a:srgbClr val="8850E2"/>
                </a:solidFill>
                <a:latin typeface="Roundo" pitchFamily="2" charset="77"/>
              </a:rPr>
              <a:t>money</a:t>
            </a:r>
            <a:endParaRPr lang="pt-BR" sz="5400" dirty="0">
              <a:solidFill>
                <a:srgbClr val="8850E2"/>
              </a:solidFill>
              <a:latin typeface="Roundo" pitchFamily="2" charset="77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CD4CE6-8CAF-0662-44D3-69FC0B5948B8}"/>
              </a:ext>
            </a:extLst>
          </p:cNvPr>
          <p:cNvSpPr/>
          <p:nvPr/>
        </p:nvSpPr>
        <p:spPr>
          <a:xfrm>
            <a:off x="0" y="0"/>
            <a:ext cx="4039565" cy="6858000"/>
          </a:xfrm>
          <a:prstGeom prst="rect">
            <a:avLst/>
          </a:prstGeom>
          <a:solidFill>
            <a:srgbClr val="21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C370F3-1938-8304-9AD7-0E6FCD1AAB0A}"/>
              </a:ext>
            </a:extLst>
          </p:cNvPr>
          <p:cNvSpPr txBox="1">
            <a:spLocks/>
          </p:cNvSpPr>
          <p:nvPr/>
        </p:nvSpPr>
        <p:spPr>
          <a:xfrm>
            <a:off x="4629872" y="2386313"/>
            <a:ext cx="6971820" cy="3146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ipsum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dolor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amet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consectetur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adipiscing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elit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Praesent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justo.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nibh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nunc,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vel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dapibus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lacus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Cras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molestie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turpis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In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hac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habitasse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platea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dictumst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Vivamus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dignissim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sodales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volutpat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purus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Nulla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congue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tellus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accumsan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ante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tellus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metus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iaculis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quam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tellus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vitae massa.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risus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ut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orci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mattis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feugiat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ac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lectus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eu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fermentum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Ut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pulvinar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viverra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magna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posuere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Quisque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quam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convallis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eget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nisl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leo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585B511B-9F62-A6EB-5108-621D61BA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47" y="5946878"/>
            <a:ext cx="850745" cy="496943"/>
          </a:xfrm>
          <a:prstGeom prst="rect">
            <a:avLst/>
          </a:prstGeom>
        </p:spPr>
      </p:pic>
      <p:pic>
        <p:nvPicPr>
          <p:cNvPr id="10" name="Imagem 9" descr="Forma, Círculo&#10;&#10;Descrição gerada automaticamente">
            <a:extLst>
              <a:ext uri="{FF2B5EF4-FFF2-40B4-BE49-F238E27FC236}">
                <a16:creationId xmlns:a16="http://schemas.microsoft.com/office/drawing/2014/main" id="{BE22DEEE-73D8-3DA9-52A9-DCDDEEE2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20" y="187605"/>
            <a:ext cx="1453587" cy="1453587"/>
          </a:xfrm>
          <a:prstGeom prst="rect">
            <a:avLst/>
          </a:prstGeom>
        </p:spPr>
      </p:pic>
      <p:pic>
        <p:nvPicPr>
          <p:cNvPr id="11" name="Imagem 10" descr="Forma, Círculo&#10;&#10;Descrição gerada automaticamente">
            <a:extLst>
              <a:ext uri="{FF2B5EF4-FFF2-40B4-BE49-F238E27FC236}">
                <a16:creationId xmlns:a16="http://schemas.microsoft.com/office/drawing/2014/main" id="{846CEA22-CEC2-3F85-4F76-CD24F998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2217758" y="187605"/>
            <a:ext cx="1453587" cy="1453587"/>
          </a:xfrm>
          <a:prstGeom prst="rect">
            <a:avLst/>
          </a:prstGeom>
        </p:spPr>
      </p:pic>
      <p:pic>
        <p:nvPicPr>
          <p:cNvPr id="12" name="Imagem 11" descr="Forma, Círculo&#10;&#10;Descrição gerada automaticamente">
            <a:extLst>
              <a:ext uri="{FF2B5EF4-FFF2-40B4-BE49-F238E27FC236}">
                <a16:creationId xmlns:a16="http://schemas.microsoft.com/office/drawing/2014/main" id="{906F6DE0-0FD3-EE1C-24AB-EB2A882E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3386">
            <a:off x="368220" y="1831210"/>
            <a:ext cx="1453587" cy="1453587"/>
          </a:xfrm>
          <a:prstGeom prst="rect">
            <a:avLst/>
          </a:prstGeom>
        </p:spPr>
      </p:pic>
      <p:pic>
        <p:nvPicPr>
          <p:cNvPr id="13" name="Imagem 12" descr="Forma, Círculo&#10;&#10;Descrição gerada automaticamente">
            <a:extLst>
              <a:ext uri="{FF2B5EF4-FFF2-40B4-BE49-F238E27FC236}">
                <a16:creationId xmlns:a16="http://schemas.microsoft.com/office/drawing/2014/main" id="{3649B54C-636D-B7BE-45E3-3BCCD332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00000">
            <a:off x="2217758" y="1831210"/>
            <a:ext cx="1453587" cy="1453587"/>
          </a:xfrm>
          <a:prstGeom prst="rect">
            <a:avLst/>
          </a:prstGeom>
        </p:spPr>
      </p:pic>
      <p:pic>
        <p:nvPicPr>
          <p:cNvPr id="14" name="Imagem 13" descr="Forma, Círculo&#10;&#10;Descrição gerada automaticamente">
            <a:extLst>
              <a:ext uri="{FF2B5EF4-FFF2-40B4-BE49-F238E27FC236}">
                <a16:creationId xmlns:a16="http://schemas.microsoft.com/office/drawing/2014/main" id="{4AEEA851-C1A9-2E94-668E-65479447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037199">
            <a:off x="368220" y="3544263"/>
            <a:ext cx="1453587" cy="1453587"/>
          </a:xfrm>
          <a:prstGeom prst="rect">
            <a:avLst/>
          </a:prstGeom>
        </p:spPr>
      </p:pic>
      <p:pic>
        <p:nvPicPr>
          <p:cNvPr id="15" name="Imagem 14" descr="Forma, Círculo&#10;&#10;Descrição gerada automaticamente">
            <a:extLst>
              <a:ext uri="{FF2B5EF4-FFF2-40B4-BE49-F238E27FC236}">
                <a16:creationId xmlns:a16="http://schemas.microsoft.com/office/drawing/2014/main" id="{FDD26125-FC2F-4DAF-9A11-4D687490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00000">
            <a:off x="2217758" y="3544263"/>
            <a:ext cx="1453587" cy="1453587"/>
          </a:xfrm>
          <a:prstGeom prst="rect">
            <a:avLst/>
          </a:prstGeom>
        </p:spPr>
      </p:pic>
      <p:pic>
        <p:nvPicPr>
          <p:cNvPr id="16" name="Imagem 15" descr="Forma, Círculo&#10;&#10;Descrição gerada automaticamente">
            <a:extLst>
              <a:ext uri="{FF2B5EF4-FFF2-40B4-BE49-F238E27FC236}">
                <a16:creationId xmlns:a16="http://schemas.microsoft.com/office/drawing/2014/main" id="{59B064AA-2A62-23A4-13E4-1A7999A9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8220" y="5245741"/>
            <a:ext cx="1453587" cy="1453587"/>
          </a:xfrm>
          <a:prstGeom prst="rect">
            <a:avLst/>
          </a:prstGeom>
        </p:spPr>
      </p:pic>
      <p:pic>
        <p:nvPicPr>
          <p:cNvPr id="17" name="Imagem 16" descr="Forma, Círculo&#10;&#10;Descrição gerada automaticamente">
            <a:extLst>
              <a:ext uri="{FF2B5EF4-FFF2-40B4-BE49-F238E27FC236}">
                <a16:creationId xmlns:a16="http://schemas.microsoft.com/office/drawing/2014/main" id="{F3097BC9-9CF6-28D5-B328-26887CD4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58" y="5245741"/>
            <a:ext cx="1453587" cy="14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2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A94C93-B504-3801-78AE-B1C3F76CA9B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DAD9F-8DE4-B4CF-A623-C164DA58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657" y="1273215"/>
            <a:ext cx="6971820" cy="1079279"/>
          </a:xfrm>
        </p:spPr>
        <p:txBody>
          <a:bodyPr>
            <a:normAutofit/>
          </a:bodyPr>
          <a:lstStyle/>
          <a:p>
            <a:pPr algn="l"/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Talking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about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5400" dirty="0" err="1">
                <a:solidFill>
                  <a:srgbClr val="8850E2"/>
                </a:solidFill>
                <a:latin typeface="Roundo" pitchFamily="2" charset="77"/>
              </a:rPr>
              <a:t>money</a:t>
            </a:r>
            <a:endParaRPr lang="pt-BR" sz="5400" dirty="0">
              <a:solidFill>
                <a:srgbClr val="8850E2"/>
              </a:solidFill>
              <a:latin typeface="Roundo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C370F3-1938-8304-9AD7-0E6FCD1AAB0A}"/>
              </a:ext>
            </a:extLst>
          </p:cNvPr>
          <p:cNvSpPr txBox="1">
            <a:spLocks/>
          </p:cNvSpPr>
          <p:nvPr/>
        </p:nvSpPr>
        <p:spPr>
          <a:xfrm>
            <a:off x="1070657" y="2571508"/>
            <a:ext cx="9948442" cy="172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ipsum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dolor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amet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consectetur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adipiscing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elit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Praesent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justo.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nibh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nunc,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vel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dapibus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lacus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Cras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molestie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turpis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In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hac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habitasse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platea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dictumst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Vivamus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dignissim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sodales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volutpat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purus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Nulla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congue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tellus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accumsan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ante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tellus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metus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iaculis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quam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tellus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vitae massa.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risus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ut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orci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mattis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feugiat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ac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lectus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eu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fermentum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Ut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pulvinar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viverra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magna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posuere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Quisque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quam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convallis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eget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nisl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blandit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leo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</a:t>
            </a:r>
          </a:p>
        </p:txBody>
      </p:sp>
      <p:pic>
        <p:nvPicPr>
          <p:cNvPr id="7" name="Imagem 6" descr="Forma, Círculo&#10;&#10;Descrição gerada automaticamente">
            <a:extLst>
              <a:ext uri="{FF2B5EF4-FFF2-40B4-BE49-F238E27FC236}">
                <a16:creationId xmlns:a16="http://schemas.microsoft.com/office/drawing/2014/main" id="{5ED17CDE-7C8C-D7C1-21FD-D9C35A25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12" y="4849793"/>
            <a:ext cx="3495555" cy="3495555"/>
          </a:xfrm>
          <a:prstGeom prst="rect">
            <a:avLst/>
          </a:prstGeom>
        </p:spPr>
      </p:pic>
      <p:pic>
        <p:nvPicPr>
          <p:cNvPr id="9" name="Imagem 8" descr="Forma, Círculo&#10;&#10;Descrição gerada automaticamente">
            <a:extLst>
              <a:ext uri="{FF2B5EF4-FFF2-40B4-BE49-F238E27FC236}">
                <a16:creationId xmlns:a16="http://schemas.microsoft.com/office/drawing/2014/main" id="{754F1E2C-49AB-CC7F-FAA3-E1CBDA5B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17" y="4849793"/>
            <a:ext cx="3495555" cy="3495555"/>
          </a:xfrm>
          <a:prstGeom prst="rect">
            <a:avLst/>
          </a:prstGeom>
        </p:spPr>
      </p:pic>
      <p:pic>
        <p:nvPicPr>
          <p:cNvPr id="18" name="Imagem 17" descr="Forma, Círculo&#10;&#10;Descrição gerada automaticamente">
            <a:extLst>
              <a:ext uri="{FF2B5EF4-FFF2-40B4-BE49-F238E27FC236}">
                <a16:creationId xmlns:a16="http://schemas.microsoft.com/office/drawing/2014/main" id="{B26F985C-F397-7F81-71FA-AB5C5B1A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133" y="4849793"/>
            <a:ext cx="3495555" cy="3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6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A94C93-B504-3801-78AE-B1C3F76CA9B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DAD9F-8DE4-B4CF-A623-C164DA58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242" y="544520"/>
            <a:ext cx="6971820" cy="1079279"/>
          </a:xfrm>
        </p:spPr>
        <p:txBody>
          <a:bodyPr>
            <a:normAutofit/>
          </a:bodyPr>
          <a:lstStyle/>
          <a:p>
            <a:pPr algn="l"/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Talking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about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r>
              <a:rPr lang="pt-BR" sz="5400" dirty="0" err="1">
                <a:solidFill>
                  <a:srgbClr val="8850E2"/>
                </a:solidFill>
                <a:latin typeface="Roundo" pitchFamily="2" charset="77"/>
              </a:rPr>
              <a:t>money</a:t>
            </a:r>
            <a:endParaRPr lang="pt-BR" sz="5400" dirty="0">
              <a:solidFill>
                <a:srgbClr val="8850E2"/>
              </a:solidFill>
              <a:latin typeface="Roundo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C370F3-1938-8304-9AD7-0E6FCD1AAB0A}"/>
              </a:ext>
            </a:extLst>
          </p:cNvPr>
          <p:cNvSpPr txBox="1">
            <a:spLocks/>
          </p:cNvSpPr>
          <p:nvPr/>
        </p:nvSpPr>
        <p:spPr>
          <a:xfrm>
            <a:off x="1564433" y="1985592"/>
            <a:ext cx="4223719" cy="251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ipsum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dolor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amet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consectetur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adipiscing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elit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Praesent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justo.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nibh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nunc,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vel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dapibus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lacus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Cras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molestie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turpis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In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hac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habitasse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platea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dictumst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Vivamus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dignissim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sodales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volutpat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purus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</a:p>
        </p:txBody>
      </p:sp>
      <p:pic>
        <p:nvPicPr>
          <p:cNvPr id="7" name="Imagem 6" descr="Forma, Círculo&#10;&#10;Descrição gerada automaticamente">
            <a:extLst>
              <a:ext uri="{FF2B5EF4-FFF2-40B4-BE49-F238E27FC236}">
                <a16:creationId xmlns:a16="http://schemas.microsoft.com/office/drawing/2014/main" id="{5ED17CDE-7C8C-D7C1-21FD-D9C35A25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12" y="4849793"/>
            <a:ext cx="3495555" cy="3495555"/>
          </a:xfrm>
          <a:prstGeom prst="rect">
            <a:avLst/>
          </a:prstGeom>
        </p:spPr>
      </p:pic>
      <p:pic>
        <p:nvPicPr>
          <p:cNvPr id="9" name="Imagem 8" descr="Forma, Círculo&#10;&#10;Descrição gerada automaticamente">
            <a:extLst>
              <a:ext uri="{FF2B5EF4-FFF2-40B4-BE49-F238E27FC236}">
                <a16:creationId xmlns:a16="http://schemas.microsoft.com/office/drawing/2014/main" id="{754F1E2C-49AB-CC7F-FAA3-E1CBDA5B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17" y="4849793"/>
            <a:ext cx="3495555" cy="3495555"/>
          </a:xfrm>
          <a:prstGeom prst="rect">
            <a:avLst/>
          </a:prstGeom>
        </p:spPr>
      </p:pic>
      <p:pic>
        <p:nvPicPr>
          <p:cNvPr id="18" name="Imagem 17" descr="Forma, Círculo&#10;&#10;Descrição gerada automaticamente">
            <a:extLst>
              <a:ext uri="{FF2B5EF4-FFF2-40B4-BE49-F238E27FC236}">
                <a16:creationId xmlns:a16="http://schemas.microsoft.com/office/drawing/2014/main" id="{B26F985C-F397-7F81-71FA-AB5C5B1A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133" y="4849793"/>
            <a:ext cx="3495555" cy="349555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86C733D-B7FC-ED35-524D-9730AA8D6086}"/>
              </a:ext>
            </a:extLst>
          </p:cNvPr>
          <p:cNvSpPr txBox="1">
            <a:spLocks/>
          </p:cNvSpPr>
          <p:nvPr/>
        </p:nvSpPr>
        <p:spPr>
          <a:xfrm>
            <a:off x="6346745" y="1975444"/>
            <a:ext cx="4223719" cy="251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ipsum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dolor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amet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consectetur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adipiscing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elit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Praesent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justo.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nibh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nunc,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vel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dapibus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lacus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Cras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molestie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turpis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In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hac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habitasse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platea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dictumst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Vivamus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dignissim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sodales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volutpat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purus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90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A94C93-B504-3801-78AE-B1C3F76CA9B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DAD9F-8DE4-B4CF-A623-C164DA58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473" y="1056584"/>
            <a:ext cx="2882406" cy="2354128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Talking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br>
              <a:rPr lang="pt-BR" sz="5400" dirty="0">
                <a:solidFill>
                  <a:srgbClr val="210A3D"/>
                </a:solidFill>
                <a:latin typeface="Roundo" pitchFamily="2" charset="77"/>
              </a:rPr>
            </a:br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about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br>
              <a:rPr lang="pt-BR" sz="5400" dirty="0">
                <a:solidFill>
                  <a:srgbClr val="210A3D"/>
                </a:solidFill>
                <a:latin typeface="Roundo" pitchFamily="2" charset="77"/>
              </a:rPr>
            </a:br>
            <a:r>
              <a:rPr lang="pt-BR" sz="5400" dirty="0" err="1">
                <a:solidFill>
                  <a:srgbClr val="8850E2"/>
                </a:solidFill>
                <a:latin typeface="Roundo" pitchFamily="2" charset="77"/>
              </a:rPr>
              <a:t>money</a:t>
            </a:r>
            <a:endParaRPr lang="pt-BR" sz="5400" dirty="0">
              <a:solidFill>
                <a:srgbClr val="8850E2"/>
              </a:solidFill>
              <a:latin typeface="Roundo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C370F3-1938-8304-9AD7-0E6FCD1AAB0A}"/>
              </a:ext>
            </a:extLst>
          </p:cNvPr>
          <p:cNvSpPr txBox="1">
            <a:spLocks/>
          </p:cNvSpPr>
          <p:nvPr/>
        </p:nvSpPr>
        <p:spPr>
          <a:xfrm>
            <a:off x="741473" y="3589472"/>
            <a:ext cx="4223719" cy="251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ipsum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dolor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amet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consectetur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adipiscing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elit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Praesent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justo.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nibh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nunc,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vel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dapibus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lacus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Cras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molestie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turpis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In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hac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habitasse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platea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dictumst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Vivamus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dignissim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sodales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volutpat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purus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29912E-C37C-7778-99ED-DA3CB07F563C}"/>
              </a:ext>
            </a:extLst>
          </p:cNvPr>
          <p:cNvSpPr/>
          <p:nvPr/>
        </p:nvSpPr>
        <p:spPr>
          <a:xfrm>
            <a:off x="5904600" y="818840"/>
            <a:ext cx="2354128" cy="2354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8DA19D-18F0-EBF0-80B6-C63C36714D9E}"/>
              </a:ext>
            </a:extLst>
          </p:cNvPr>
          <p:cNvSpPr/>
          <p:nvPr/>
        </p:nvSpPr>
        <p:spPr>
          <a:xfrm>
            <a:off x="5904600" y="3589472"/>
            <a:ext cx="2354128" cy="2354128"/>
          </a:xfrm>
          <a:prstGeom prst="ellipse">
            <a:avLst/>
          </a:prstGeom>
          <a:solidFill>
            <a:srgbClr val="88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C27C6FF-8D14-3108-E3B6-9588F36337CF}"/>
              </a:ext>
            </a:extLst>
          </p:cNvPr>
          <p:cNvSpPr txBox="1">
            <a:spLocks/>
          </p:cNvSpPr>
          <p:nvPr/>
        </p:nvSpPr>
        <p:spPr>
          <a:xfrm>
            <a:off x="6274131" y="1550896"/>
            <a:ext cx="1615066" cy="890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90%</a:t>
            </a:r>
            <a:endParaRPr lang="pt-BR" sz="5400" dirty="0">
              <a:solidFill>
                <a:srgbClr val="8850E2"/>
              </a:solidFill>
              <a:latin typeface="Roundo" pitchFamily="2" charset="77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438FC87-63FD-06A0-55C3-122E4BF15DDA}"/>
              </a:ext>
            </a:extLst>
          </p:cNvPr>
          <p:cNvSpPr txBox="1">
            <a:spLocks/>
          </p:cNvSpPr>
          <p:nvPr/>
        </p:nvSpPr>
        <p:spPr>
          <a:xfrm>
            <a:off x="6274131" y="4321528"/>
            <a:ext cx="1615066" cy="890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FAFAFF"/>
                </a:solidFill>
                <a:latin typeface="Roundo" pitchFamily="2" charset="77"/>
              </a:rPr>
              <a:t>90%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FFA8F1-8EF1-038C-9B98-95AF4FF8F757}"/>
              </a:ext>
            </a:extLst>
          </p:cNvPr>
          <p:cNvSpPr/>
          <p:nvPr/>
        </p:nvSpPr>
        <p:spPr>
          <a:xfrm>
            <a:off x="8848968" y="818840"/>
            <a:ext cx="2354128" cy="2354128"/>
          </a:xfrm>
          <a:prstGeom prst="ellipse">
            <a:avLst/>
          </a:prstGeom>
          <a:solidFill>
            <a:srgbClr val="BB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B3D568-0507-F939-4333-0B4BF710CF1D}"/>
              </a:ext>
            </a:extLst>
          </p:cNvPr>
          <p:cNvSpPr/>
          <p:nvPr/>
        </p:nvSpPr>
        <p:spPr>
          <a:xfrm>
            <a:off x="8848968" y="3589472"/>
            <a:ext cx="2354128" cy="2354128"/>
          </a:xfrm>
          <a:prstGeom prst="ellipse">
            <a:avLst/>
          </a:prstGeom>
          <a:solidFill>
            <a:srgbClr val="21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17CBDD7-4ED4-CD46-422F-0D6F7EFA8925}"/>
              </a:ext>
            </a:extLst>
          </p:cNvPr>
          <p:cNvSpPr txBox="1">
            <a:spLocks/>
          </p:cNvSpPr>
          <p:nvPr/>
        </p:nvSpPr>
        <p:spPr>
          <a:xfrm>
            <a:off x="9218499" y="1550896"/>
            <a:ext cx="1615066" cy="890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90%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64CFD4A-CC4B-31EE-220D-B2A363AB87BA}"/>
              </a:ext>
            </a:extLst>
          </p:cNvPr>
          <p:cNvSpPr txBox="1">
            <a:spLocks/>
          </p:cNvSpPr>
          <p:nvPr/>
        </p:nvSpPr>
        <p:spPr>
          <a:xfrm>
            <a:off x="9218499" y="4321528"/>
            <a:ext cx="1615066" cy="890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FAFAFF"/>
                </a:solidFill>
                <a:latin typeface="Roundo" pitchFamily="2" charset="77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8803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A94C93-B504-3801-78AE-B1C3F76CA9B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A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DAD9F-8DE4-B4CF-A623-C164DA58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0661" y="882848"/>
            <a:ext cx="2882406" cy="2354128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Talking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br>
              <a:rPr lang="pt-BR" sz="5400" dirty="0">
                <a:solidFill>
                  <a:srgbClr val="210A3D"/>
                </a:solidFill>
                <a:latin typeface="Roundo" pitchFamily="2" charset="77"/>
              </a:rPr>
            </a:br>
            <a:r>
              <a:rPr lang="pt-BR" sz="5400" dirty="0" err="1">
                <a:solidFill>
                  <a:srgbClr val="210A3D"/>
                </a:solidFill>
                <a:latin typeface="Roundo" pitchFamily="2" charset="77"/>
              </a:rPr>
              <a:t>about</a:t>
            </a:r>
            <a:r>
              <a:rPr lang="pt-BR" sz="5400" dirty="0">
                <a:solidFill>
                  <a:srgbClr val="210A3D"/>
                </a:solidFill>
                <a:latin typeface="Roundo" pitchFamily="2" charset="77"/>
              </a:rPr>
              <a:t> </a:t>
            </a:r>
            <a:br>
              <a:rPr lang="pt-BR" sz="5400" dirty="0">
                <a:solidFill>
                  <a:srgbClr val="210A3D"/>
                </a:solidFill>
                <a:latin typeface="Roundo" pitchFamily="2" charset="77"/>
              </a:rPr>
            </a:br>
            <a:r>
              <a:rPr lang="pt-BR" sz="5400" dirty="0" err="1">
                <a:solidFill>
                  <a:srgbClr val="8850E2"/>
                </a:solidFill>
                <a:latin typeface="Roundo" pitchFamily="2" charset="77"/>
              </a:rPr>
              <a:t>money</a:t>
            </a:r>
            <a:endParaRPr lang="pt-BR" sz="5400" dirty="0">
              <a:solidFill>
                <a:srgbClr val="8850E2"/>
              </a:solidFill>
              <a:latin typeface="Roundo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C370F3-1938-8304-9AD7-0E6FCD1AAB0A}"/>
              </a:ext>
            </a:extLst>
          </p:cNvPr>
          <p:cNvSpPr txBox="1">
            <a:spLocks/>
          </p:cNvSpPr>
          <p:nvPr/>
        </p:nvSpPr>
        <p:spPr>
          <a:xfrm>
            <a:off x="6830661" y="3415736"/>
            <a:ext cx="4223719" cy="251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ipsum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dolor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amet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consectetur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adipiscing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elit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Praesent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justo.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nibh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lorem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Maecenas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euismod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nunc,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vel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dapibus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lacus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Cras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a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molestie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turpis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In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hac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habitasse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platea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dictumst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Vivamus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dignissim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tortor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non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mauris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sodales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,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volutpat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purus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Roundo" pitchFamily="2" charset="77"/>
              </a:rPr>
              <a:t>luctus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Roundo" pitchFamily="2" charset="77"/>
              </a:rPr>
              <a:t>. </a:t>
            </a:r>
          </a:p>
        </p:txBody>
      </p:sp>
      <p:pic>
        <p:nvPicPr>
          <p:cNvPr id="12" name="Imagem 11" descr="Mulher segurando um celular&#10;&#10;Descrição gerada automaticamente">
            <a:extLst>
              <a:ext uri="{FF2B5EF4-FFF2-40B4-BE49-F238E27FC236}">
                <a16:creationId xmlns:a16="http://schemas.microsoft.com/office/drawing/2014/main" id="{7F09FDA1-8259-45DA-5F18-E81872CF6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r="15000"/>
          <a:stretch/>
        </p:blipFill>
        <p:spPr>
          <a:xfrm>
            <a:off x="1137620" y="1080206"/>
            <a:ext cx="4671060" cy="467106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1674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65F3CD-01A0-E818-FAE7-3319AB62F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0A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Forma, Círculo&#10;&#10;Descrição gerada automaticamente">
            <a:extLst>
              <a:ext uri="{FF2B5EF4-FFF2-40B4-BE49-F238E27FC236}">
                <a16:creationId xmlns:a16="http://schemas.microsoft.com/office/drawing/2014/main" id="{5FCF100F-5C72-D2EF-881B-29E68EE0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0">
            <a:off x="-152866" y="-165312"/>
            <a:ext cx="7084264" cy="7084264"/>
          </a:xfrm>
          <a:prstGeom prst="rect">
            <a:avLst/>
          </a:prstGeom>
        </p:spPr>
      </p:pic>
      <p:pic>
        <p:nvPicPr>
          <p:cNvPr id="6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FC3CDB47-D50B-601E-9F33-CC0875D5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771">
            <a:off x="5202729" y="-12911"/>
            <a:ext cx="7084264" cy="7084264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18D2439-C6AB-5ADA-A1D2-A9E6ABC6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74" y="2937129"/>
            <a:ext cx="1684122" cy="98374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EBB7A3A-A3EF-BFFF-454E-50BE304D357F}"/>
              </a:ext>
            </a:extLst>
          </p:cNvPr>
          <p:cNvSpPr txBox="1">
            <a:spLocks/>
          </p:cNvSpPr>
          <p:nvPr/>
        </p:nvSpPr>
        <p:spPr>
          <a:xfrm>
            <a:off x="6806100" y="1706013"/>
            <a:ext cx="4189849" cy="3445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>
                <a:solidFill>
                  <a:srgbClr val="FAFAFF"/>
                </a:solidFill>
                <a:latin typeface="Roundo" pitchFamily="2" charset="77"/>
              </a:rPr>
              <a:t>Tópico</a:t>
            </a:r>
          </a:p>
          <a:p>
            <a:r>
              <a:rPr lang="pt-BR" sz="6600" b="1" dirty="0">
                <a:solidFill>
                  <a:srgbClr val="FAFAFF"/>
                </a:solidFill>
                <a:latin typeface="Roundo SemiBold" pitchFamily="2" charset="77"/>
              </a:rPr>
              <a:t>abordado</a:t>
            </a:r>
          </a:p>
        </p:txBody>
      </p:sp>
    </p:spTree>
    <p:extLst>
      <p:ext uri="{BB962C8B-B14F-4D97-AF65-F5344CB8AC3E}">
        <p14:creationId xmlns:p14="http://schemas.microsoft.com/office/powerpoint/2010/main" val="1774347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511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Roundo</vt:lpstr>
      <vt:lpstr>Roundo SemiBold</vt:lpstr>
      <vt:lpstr>Tema do Office</vt:lpstr>
      <vt:lpstr>Apresentação do PowerPoint</vt:lpstr>
      <vt:lpstr>Apresentação do PowerPoint</vt:lpstr>
      <vt:lpstr>Apresentação do PowerPoint</vt:lpstr>
      <vt:lpstr>Talking about money</vt:lpstr>
      <vt:lpstr>Talking about money</vt:lpstr>
      <vt:lpstr>Talking about money</vt:lpstr>
      <vt:lpstr>Talking  about  money</vt:lpstr>
      <vt:lpstr>Talking  about  money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Monich</dc:creator>
  <cp:lastModifiedBy>Henrique Monich</cp:lastModifiedBy>
  <cp:revision>7</cp:revision>
  <dcterms:created xsi:type="dcterms:W3CDTF">2025-01-06T16:51:32Z</dcterms:created>
  <dcterms:modified xsi:type="dcterms:W3CDTF">2025-01-06T17:46:31Z</dcterms:modified>
</cp:coreProperties>
</file>