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4"/>
  </p:notesMasterIdLst>
  <p:handoutMasterIdLst>
    <p:handoutMasterId r:id="rId55"/>
  </p:handoutMasterIdLst>
  <p:sldIdLst>
    <p:sldId id="256" r:id="rId6"/>
    <p:sldId id="308" r:id="rId7"/>
    <p:sldId id="336" r:id="rId8"/>
    <p:sldId id="337" r:id="rId9"/>
    <p:sldId id="323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4" r:id="rId24"/>
    <p:sldId id="349" r:id="rId25"/>
    <p:sldId id="350" r:id="rId26"/>
    <p:sldId id="351" r:id="rId27"/>
    <p:sldId id="352" r:id="rId28"/>
    <p:sldId id="353" r:id="rId29"/>
    <p:sldId id="354" r:id="rId30"/>
    <p:sldId id="300" r:id="rId31"/>
    <p:sldId id="275" r:id="rId32"/>
    <p:sldId id="270" r:id="rId33"/>
    <p:sldId id="305" r:id="rId34"/>
    <p:sldId id="277" r:id="rId35"/>
    <p:sldId id="278" r:id="rId36"/>
    <p:sldId id="284" r:id="rId37"/>
    <p:sldId id="285" r:id="rId38"/>
    <p:sldId id="304" r:id="rId39"/>
    <p:sldId id="338" r:id="rId40"/>
    <p:sldId id="343" r:id="rId41"/>
    <p:sldId id="342" r:id="rId42"/>
    <p:sldId id="341" r:id="rId43"/>
    <p:sldId id="340" r:id="rId44"/>
    <p:sldId id="348" r:id="rId45"/>
    <p:sldId id="347" r:id="rId46"/>
    <p:sldId id="339" r:id="rId47"/>
    <p:sldId id="344" r:id="rId48"/>
    <p:sldId id="345" r:id="rId49"/>
    <p:sldId id="267" r:id="rId50"/>
    <p:sldId id="269" r:id="rId51"/>
    <p:sldId id="297" r:id="rId52"/>
    <p:sldId id="346" r:id="rId53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>
      <p:cViewPr varScale="1">
        <p:scale>
          <a:sx n="107" d="100"/>
          <a:sy n="107" d="100"/>
        </p:scale>
        <p:origin x="540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50DB3-3ADA-4C71-8F83-6699AB4FCF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F7AFBB85-B819-46A4-9F5F-9EA211C77581}">
      <dgm:prSet phldrT="[Tekst]"/>
      <dgm:spPr/>
      <dgm:t>
        <a:bodyPr/>
        <a:lstStyle/>
        <a:p>
          <a:r>
            <a:rPr lang="pl-PL" dirty="0" err="1"/>
            <a:t>Intruduce</a:t>
          </a:r>
          <a:r>
            <a:rPr lang="pl-PL" dirty="0"/>
            <a:t> and </a:t>
          </a:r>
          <a:r>
            <a:rPr lang="pl-PL" dirty="0" err="1"/>
            <a:t>introduction</a:t>
          </a:r>
          <a:endParaRPr lang="pl-PL" dirty="0"/>
        </a:p>
      </dgm:t>
    </dgm:pt>
    <dgm:pt modelId="{BB073795-02BC-4007-81C3-2D57F5E69127}" type="parTrans" cxnId="{E29485D7-0BDE-4222-85EB-A2A96404EB6E}">
      <dgm:prSet/>
      <dgm:spPr/>
      <dgm:t>
        <a:bodyPr/>
        <a:lstStyle/>
        <a:p>
          <a:endParaRPr lang="pl-PL"/>
        </a:p>
      </dgm:t>
    </dgm:pt>
    <dgm:pt modelId="{B2083FC2-2EC8-4B6D-A914-E7C0EBD21EA1}" type="sibTrans" cxnId="{E29485D7-0BDE-4222-85EB-A2A96404EB6E}">
      <dgm:prSet/>
      <dgm:spPr/>
      <dgm:t>
        <a:bodyPr/>
        <a:lstStyle/>
        <a:p>
          <a:endParaRPr lang="pl-PL"/>
        </a:p>
      </dgm:t>
    </dgm:pt>
    <dgm:pt modelId="{64353710-0DB5-42E6-84FF-8430DB8794AA}">
      <dgm:prSet phldrT="[Tekst]"/>
      <dgm:spPr/>
      <dgm:t>
        <a:bodyPr/>
        <a:lstStyle/>
        <a:p>
          <a:r>
            <a:rPr lang="pl-PL" dirty="0" err="1"/>
            <a:t>Structural</a:t>
          </a:r>
          <a:r>
            <a:rPr lang="pl-PL" dirty="0"/>
            <a:t> </a:t>
          </a:r>
          <a:r>
            <a:rPr lang="pl-PL" dirty="0" err="1"/>
            <a:t>prompting</a:t>
          </a:r>
          <a:r>
            <a:rPr lang="pl-PL" dirty="0"/>
            <a:t> and </a:t>
          </a:r>
          <a:r>
            <a:rPr lang="pl-PL" dirty="0" err="1"/>
            <a:t>prompt</a:t>
          </a:r>
          <a:r>
            <a:rPr lang="pl-PL" dirty="0"/>
            <a:t> </a:t>
          </a:r>
          <a:r>
            <a:rPr lang="pl-PL" dirty="0" err="1"/>
            <a:t>boosting</a:t>
          </a:r>
          <a:r>
            <a:rPr lang="pl-PL" dirty="0"/>
            <a:t> (</a:t>
          </a:r>
          <a:r>
            <a:rPr lang="pl-PL" dirty="0" err="1"/>
            <a:t>ChatGPT</a:t>
          </a:r>
          <a:r>
            <a:rPr lang="pl-PL" dirty="0"/>
            <a:t> </a:t>
          </a:r>
          <a:r>
            <a:rPr lang="pl-PL" dirty="0" err="1"/>
            <a:t>example</a:t>
          </a:r>
          <a:r>
            <a:rPr lang="pl-PL" dirty="0"/>
            <a:t>)</a:t>
          </a:r>
        </a:p>
      </dgm:t>
    </dgm:pt>
    <dgm:pt modelId="{4786E6FC-6924-4BB8-84C0-0F8335CF08FF}" type="parTrans" cxnId="{D6B3C0B3-33B3-423C-B43B-606551F69B48}">
      <dgm:prSet/>
      <dgm:spPr/>
      <dgm:t>
        <a:bodyPr/>
        <a:lstStyle/>
        <a:p>
          <a:endParaRPr lang="pl-PL"/>
        </a:p>
      </dgm:t>
    </dgm:pt>
    <dgm:pt modelId="{CB0E0D8E-09F8-4189-BE52-2E50F8E4188A}" type="sibTrans" cxnId="{D6B3C0B3-33B3-423C-B43B-606551F69B48}">
      <dgm:prSet/>
      <dgm:spPr/>
      <dgm:t>
        <a:bodyPr/>
        <a:lstStyle/>
        <a:p>
          <a:endParaRPr lang="pl-PL"/>
        </a:p>
      </dgm:t>
    </dgm:pt>
    <dgm:pt modelId="{C29D695E-A044-4D08-B5A9-4637D9FD80C6}">
      <dgm:prSet phldrT="[Tekst]"/>
      <dgm:spPr/>
      <dgm:t>
        <a:bodyPr/>
        <a:lstStyle/>
        <a:p>
          <a:r>
            <a:rPr lang="pl-PL" dirty="0" err="1"/>
            <a:t>Newsletters</a:t>
          </a:r>
          <a:r>
            <a:rPr lang="pl-PL" dirty="0"/>
            <a:t>: </a:t>
          </a:r>
          <a:r>
            <a:rPr lang="pl-PL" dirty="0" err="1"/>
            <a:t>Mailcow</a:t>
          </a:r>
          <a:r>
            <a:rPr lang="pl-PL" dirty="0"/>
            <a:t> + </a:t>
          </a:r>
          <a:r>
            <a:rPr lang="pl-PL" dirty="0" err="1"/>
            <a:t>Listmonk</a:t>
          </a:r>
          <a:r>
            <a:rPr lang="pl-PL" dirty="0"/>
            <a:t> + Mail-tester + AI</a:t>
          </a:r>
        </a:p>
      </dgm:t>
    </dgm:pt>
    <dgm:pt modelId="{1DE45543-00C6-4281-80CB-4722C207CE3A}" type="parTrans" cxnId="{8F7B395B-4FEC-49D1-B301-01BC2E985404}">
      <dgm:prSet/>
      <dgm:spPr/>
      <dgm:t>
        <a:bodyPr/>
        <a:lstStyle/>
        <a:p>
          <a:endParaRPr lang="pl-PL"/>
        </a:p>
      </dgm:t>
    </dgm:pt>
    <dgm:pt modelId="{C12293F7-8C15-44C3-BA3F-F86AC5ADF57A}" type="sibTrans" cxnId="{8F7B395B-4FEC-49D1-B301-01BC2E985404}">
      <dgm:prSet/>
      <dgm:spPr/>
      <dgm:t>
        <a:bodyPr/>
        <a:lstStyle/>
        <a:p>
          <a:endParaRPr lang="pl-PL"/>
        </a:p>
      </dgm:t>
    </dgm:pt>
    <dgm:pt modelId="{E667C51C-D6B4-487C-95A1-D3A65E889DF3}">
      <dgm:prSet phldrT="[Tekst]"/>
      <dgm:spPr/>
      <dgm:t>
        <a:bodyPr/>
        <a:lstStyle/>
        <a:p>
          <a:r>
            <a:rPr lang="pl-PL" dirty="0"/>
            <a:t>Content </a:t>
          </a:r>
          <a:r>
            <a:rPr lang="pl-PL" dirty="0" err="1"/>
            <a:t>creation</a:t>
          </a:r>
          <a:r>
            <a:rPr lang="pl-PL" dirty="0"/>
            <a:t>: BLAZE AI &amp; </a:t>
          </a:r>
          <a:r>
            <a:rPr lang="pl-PL" dirty="0" err="1"/>
            <a:t>Heygen</a:t>
          </a:r>
          <a:endParaRPr lang="pl-PL" dirty="0"/>
        </a:p>
      </dgm:t>
    </dgm:pt>
    <dgm:pt modelId="{8842E957-4F25-4310-B081-7984B7201A51}" type="parTrans" cxnId="{54F361FE-98EA-4C4A-942D-81D4D0B4A799}">
      <dgm:prSet/>
      <dgm:spPr/>
      <dgm:t>
        <a:bodyPr/>
        <a:lstStyle/>
        <a:p>
          <a:endParaRPr lang="pl-PL"/>
        </a:p>
      </dgm:t>
    </dgm:pt>
    <dgm:pt modelId="{DDE9EB03-6B74-4C41-BBAF-5640CD02B228}" type="sibTrans" cxnId="{54F361FE-98EA-4C4A-942D-81D4D0B4A799}">
      <dgm:prSet/>
      <dgm:spPr/>
      <dgm:t>
        <a:bodyPr/>
        <a:lstStyle/>
        <a:p>
          <a:endParaRPr lang="pl-PL"/>
        </a:p>
      </dgm:t>
    </dgm:pt>
    <dgm:pt modelId="{54A4BA64-6C79-4866-B5E1-097B1C7931BC}">
      <dgm:prSet phldrT="[Tekst]"/>
      <dgm:spPr/>
      <dgm:t>
        <a:bodyPr/>
        <a:lstStyle/>
        <a:p>
          <a:r>
            <a:rPr lang="pl-PL" dirty="0" err="1"/>
            <a:t>Closed</a:t>
          </a:r>
          <a:r>
            <a:rPr lang="pl-PL" dirty="0"/>
            <a:t> model </a:t>
          </a:r>
          <a:r>
            <a:rPr lang="pl-PL" dirty="0" err="1"/>
            <a:t>knowledge</a:t>
          </a:r>
          <a:r>
            <a:rPr lang="pl-PL" dirty="0"/>
            <a:t> </a:t>
          </a:r>
          <a:r>
            <a:rPr lang="pl-PL" dirty="0" err="1"/>
            <a:t>approach</a:t>
          </a:r>
          <a:r>
            <a:rPr lang="pl-PL" dirty="0"/>
            <a:t>: </a:t>
          </a:r>
          <a:r>
            <a:rPr lang="pl-PL" dirty="0" err="1"/>
            <a:t>NotebookLM</a:t>
          </a:r>
          <a:endParaRPr lang="pl-PL" dirty="0"/>
        </a:p>
      </dgm:t>
    </dgm:pt>
    <dgm:pt modelId="{BD9F3100-F3C8-47CE-91A0-4A0D2F971E09}" type="parTrans" cxnId="{EC831E0E-0C41-4AC2-B674-9B207CDD19D8}">
      <dgm:prSet/>
      <dgm:spPr/>
      <dgm:t>
        <a:bodyPr/>
        <a:lstStyle/>
        <a:p>
          <a:endParaRPr lang="pl-PL"/>
        </a:p>
      </dgm:t>
    </dgm:pt>
    <dgm:pt modelId="{BEA14D74-61DF-4FB4-B761-FE5B49937ECE}" type="sibTrans" cxnId="{EC831E0E-0C41-4AC2-B674-9B207CDD19D8}">
      <dgm:prSet/>
      <dgm:spPr/>
      <dgm:t>
        <a:bodyPr/>
        <a:lstStyle/>
        <a:p>
          <a:endParaRPr lang="pl-PL"/>
        </a:p>
      </dgm:t>
    </dgm:pt>
    <dgm:pt modelId="{AE18370D-2A33-4FD9-A9A4-A26C79FCBE2D}">
      <dgm:prSet phldrT="[Tekst]"/>
      <dgm:spPr/>
      <dgm:t>
        <a:bodyPr/>
        <a:lstStyle/>
        <a:p>
          <a:r>
            <a:rPr lang="pl-PL" dirty="0"/>
            <a:t>Mass </a:t>
          </a:r>
          <a:r>
            <a:rPr lang="pl-PL" dirty="0" err="1"/>
            <a:t>production</a:t>
          </a:r>
          <a:r>
            <a:rPr lang="pl-PL" dirty="0"/>
            <a:t>: </a:t>
          </a:r>
          <a:r>
            <a:rPr lang="pl-PL" dirty="0" err="1"/>
            <a:t>Sample</a:t>
          </a:r>
          <a:r>
            <a:rPr lang="pl-PL" dirty="0"/>
            <a:t> API </a:t>
          </a:r>
          <a:r>
            <a:rPr lang="pl-PL" dirty="0" err="1"/>
            <a:t>approach</a:t>
          </a:r>
          <a:r>
            <a:rPr lang="pl-PL" dirty="0"/>
            <a:t> – </a:t>
          </a:r>
          <a:r>
            <a:rPr lang="pl-PL" dirty="0" err="1"/>
            <a:t>ChatGPT</a:t>
          </a:r>
          <a:endParaRPr lang="pl-PL" dirty="0"/>
        </a:p>
      </dgm:t>
    </dgm:pt>
    <dgm:pt modelId="{C73B4624-1E0D-49BA-8610-05931B84DDA3}" type="parTrans" cxnId="{3980E882-A050-4A7D-9128-E7287A84B35A}">
      <dgm:prSet/>
      <dgm:spPr/>
      <dgm:t>
        <a:bodyPr/>
        <a:lstStyle/>
        <a:p>
          <a:endParaRPr lang="pl-PL"/>
        </a:p>
      </dgm:t>
    </dgm:pt>
    <dgm:pt modelId="{68F16A15-0E25-4A1F-8B84-8E27E0EEDD5A}" type="sibTrans" cxnId="{3980E882-A050-4A7D-9128-E7287A84B35A}">
      <dgm:prSet/>
      <dgm:spPr/>
      <dgm:t>
        <a:bodyPr/>
        <a:lstStyle/>
        <a:p>
          <a:endParaRPr lang="pl-PL"/>
        </a:p>
      </dgm:t>
    </dgm:pt>
    <dgm:pt modelId="{B36808B2-8AFC-404E-ACD2-3D8F17131B49}">
      <dgm:prSet phldrT="[Tekst]"/>
      <dgm:spPr/>
      <dgm:t>
        <a:bodyPr/>
        <a:lstStyle/>
        <a:p>
          <a:r>
            <a:rPr lang="en-US" b="0" i="0" dirty="0"/>
            <a:t>Copyright, ownership of content, disputes over models</a:t>
          </a:r>
          <a:r>
            <a:rPr lang="pl-PL" dirty="0"/>
            <a:t> </a:t>
          </a:r>
        </a:p>
      </dgm:t>
    </dgm:pt>
    <dgm:pt modelId="{DC471B0D-7B18-4B11-A095-0832BCC0EDC3}" type="parTrans" cxnId="{2E8FFE67-10D6-43D1-BD83-B0A8E6509367}">
      <dgm:prSet/>
      <dgm:spPr/>
      <dgm:t>
        <a:bodyPr/>
        <a:lstStyle/>
        <a:p>
          <a:endParaRPr lang="pl-PL"/>
        </a:p>
      </dgm:t>
    </dgm:pt>
    <dgm:pt modelId="{F65628FE-BFEB-4276-A9F9-0E2CA1E13D42}" type="sibTrans" cxnId="{2E8FFE67-10D6-43D1-BD83-B0A8E6509367}">
      <dgm:prSet/>
      <dgm:spPr/>
      <dgm:t>
        <a:bodyPr/>
        <a:lstStyle/>
        <a:p>
          <a:endParaRPr lang="pl-PL"/>
        </a:p>
      </dgm:t>
    </dgm:pt>
    <dgm:pt modelId="{AA6CBAC6-4A03-4523-A786-ED4891A5500C}">
      <dgm:prSet phldrT="[Tekst]"/>
      <dgm:spPr/>
      <dgm:t>
        <a:bodyPr/>
        <a:lstStyle/>
        <a:p>
          <a:r>
            <a:rPr lang="pl-PL" dirty="0" err="1"/>
            <a:t>All</a:t>
          </a:r>
          <a:r>
            <a:rPr lang="pl-PL" dirty="0"/>
            <a:t>-in-one / </a:t>
          </a:r>
          <a:r>
            <a:rPr lang="pl-PL" dirty="0" err="1"/>
            <a:t>multiple</a:t>
          </a:r>
          <a:r>
            <a:rPr lang="pl-PL" dirty="0"/>
            <a:t> </a:t>
          </a:r>
          <a:r>
            <a:rPr lang="pl-PL" dirty="0" err="1"/>
            <a:t>models</a:t>
          </a:r>
          <a:r>
            <a:rPr lang="pl-PL" dirty="0"/>
            <a:t> </a:t>
          </a:r>
          <a:r>
            <a:rPr lang="pl-PL" dirty="0" err="1"/>
            <a:t>tools</a:t>
          </a:r>
          <a:endParaRPr lang="pl-PL" dirty="0"/>
        </a:p>
      </dgm:t>
    </dgm:pt>
    <dgm:pt modelId="{297232DF-BE10-43F7-9EF2-E91DB7DA20AF}" type="parTrans" cxnId="{896D2AE8-C4F6-47F0-9A6D-17AEC8757347}">
      <dgm:prSet/>
      <dgm:spPr/>
      <dgm:t>
        <a:bodyPr/>
        <a:lstStyle/>
        <a:p>
          <a:endParaRPr lang="pl-PL"/>
        </a:p>
      </dgm:t>
    </dgm:pt>
    <dgm:pt modelId="{1E961906-3517-48FF-9029-9C3005158C02}" type="sibTrans" cxnId="{896D2AE8-C4F6-47F0-9A6D-17AEC8757347}">
      <dgm:prSet/>
      <dgm:spPr/>
      <dgm:t>
        <a:bodyPr/>
        <a:lstStyle/>
        <a:p>
          <a:endParaRPr lang="pl-PL"/>
        </a:p>
      </dgm:t>
    </dgm:pt>
    <dgm:pt modelId="{95E96307-F86A-4F1F-849A-4AAE9A22A175}">
      <dgm:prSet phldrT="[Tekst]"/>
      <dgm:spPr/>
      <dgm:t>
        <a:bodyPr/>
        <a:lstStyle/>
        <a:p>
          <a:r>
            <a:rPr lang="pl-PL" dirty="0" err="1"/>
            <a:t>Browser</a:t>
          </a:r>
          <a:r>
            <a:rPr lang="pl-PL" dirty="0"/>
            <a:t> </a:t>
          </a:r>
          <a:r>
            <a:rPr lang="pl-PL" dirty="0" err="1"/>
            <a:t>extensions</a:t>
          </a:r>
          <a:endParaRPr lang="pl-PL" dirty="0"/>
        </a:p>
      </dgm:t>
    </dgm:pt>
    <dgm:pt modelId="{848C0DEB-9953-4908-9A3D-4A45CE318963}" type="parTrans" cxnId="{5FF44036-6925-4901-84A7-CE2C530D7372}">
      <dgm:prSet/>
      <dgm:spPr/>
      <dgm:t>
        <a:bodyPr/>
        <a:lstStyle/>
        <a:p>
          <a:endParaRPr lang="pl-PL"/>
        </a:p>
      </dgm:t>
    </dgm:pt>
    <dgm:pt modelId="{02EBE787-BB2D-475C-8318-D95164283F89}" type="sibTrans" cxnId="{5FF44036-6925-4901-84A7-CE2C530D7372}">
      <dgm:prSet/>
      <dgm:spPr/>
      <dgm:t>
        <a:bodyPr/>
        <a:lstStyle/>
        <a:p>
          <a:endParaRPr lang="pl-PL"/>
        </a:p>
      </dgm:t>
    </dgm:pt>
    <dgm:pt modelId="{9DF6FE67-9B45-49A3-9048-276F9C071588}">
      <dgm:prSet phldrT="[Tekst]"/>
      <dgm:spPr/>
      <dgm:t>
        <a:bodyPr/>
        <a:lstStyle/>
        <a:p>
          <a:r>
            <a:rPr lang="pl-PL" dirty="0" err="1"/>
            <a:t>Wordpress</a:t>
          </a:r>
          <a:r>
            <a:rPr lang="pl-PL" dirty="0"/>
            <a:t> AI </a:t>
          </a:r>
          <a:r>
            <a:rPr lang="pl-PL" dirty="0" err="1"/>
            <a:t>examples</a:t>
          </a:r>
          <a:endParaRPr lang="pl-PL" dirty="0"/>
        </a:p>
      </dgm:t>
    </dgm:pt>
    <dgm:pt modelId="{C8588785-F280-4026-886E-508AA32A26B6}" type="parTrans" cxnId="{4E3BC997-0FEF-4734-BC25-2EA3EA56985A}">
      <dgm:prSet/>
      <dgm:spPr/>
      <dgm:t>
        <a:bodyPr/>
        <a:lstStyle/>
        <a:p>
          <a:endParaRPr lang="pl-PL"/>
        </a:p>
      </dgm:t>
    </dgm:pt>
    <dgm:pt modelId="{139EDB43-DB95-460C-9D12-10A368CCF392}" type="sibTrans" cxnId="{4E3BC997-0FEF-4734-BC25-2EA3EA56985A}">
      <dgm:prSet/>
      <dgm:spPr/>
      <dgm:t>
        <a:bodyPr/>
        <a:lstStyle/>
        <a:p>
          <a:endParaRPr lang="pl-PL"/>
        </a:p>
      </dgm:t>
    </dgm:pt>
    <dgm:pt modelId="{7A55C5E7-BB71-4272-BD84-1372646DD2D1}">
      <dgm:prSet phldrT="[Tekst]"/>
      <dgm:spPr/>
      <dgm:t>
        <a:bodyPr/>
        <a:lstStyle/>
        <a:p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there</a:t>
          </a:r>
          <a:r>
            <a:rPr lang="pl-PL" dirty="0"/>
            <a:t> </a:t>
          </a:r>
          <a:r>
            <a:rPr lang="pl-PL" dirty="0" err="1"/>
            <a:t>an</a:t>
          </a:r>
          <a:r>
            <a:rPr lang="pl-PL" dirty="0"/>
            <a:t> AI for </a:t>
          </a:r>
          <a:r>
            <a:rPr lang="pl-PL" dirty="0" err="1"/>
            <a:t>that</a:t>
          </a:r>
          <a:r>
            <a:rPr lang="pl-PL" dirty="0"/>
            <a:t>? </a:t>
          </a:r>
        </a:p>
      </dgm:t>
    </dgm:pt>
    <dgm:pt modelId="{019B8B1B-6F5E-4EF2-B628-52EB005B54A6}" type="parTrans" cxnId="{E545992B-3BC7-4587-9FF1-BD47FF3ADAF3}">
      <dgm:prSet/>
      <dgm:spPr/>
      <dgm:t>
        <a:bodyPr/>
        <a:lstStyle/>
        <a:p>
          <a:endParaRPr lang="pl-PL"/>
        </a:p>
      </dgm:t>
    </dgm:pt>
    <dgm:pt modelId="{77D1C964-3545-4540-B7F3-382EE06856AC}" type="sibTrans" cxnId="{E545992B-3BC7-4587-9FF1-BD47FF3ADAF3}">
      <dgm:prSet/>
      <dgm:spPr/>
      <dgm:t>
        <a:bodyPr/>
        <a:lstStyle/>
        <a:p>
          <a:endParaRPr lang="pl-PL"/>
        </a:p>
      </dgm:t>
    </dgm:pt>
    <dgm:pt modelId="{296B5B0E-2AE2-40A3-BFAE-538B53B4B88F}" type="pres">
      <dgm:prSet presAssocID="{F2150DB3-3ADA-4C71-8F83-6699AB4FCF0C}" presName="linear" presStyleCnt="0">
        <dgm:presLayoutVars>
          <dgm:animLvl val="lvl"/>
          <dgm:resizeHandles val="exact"/>
        </dgm:presLayoutVars>
      </dgm:prSet>
      <dgm:spPr/>
    </dgm:pt>
    <dgm:pt modelId="{B2D40024-CE2F-4AA9-B646-8592EB78C3D7}" type="pres">
      <dgm:prSet presAssocID="{F7AFBB85-B819-46A4-9F5F-9EA211C77581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B602C87-8C87-4C50-BB6C-8322DCE72E12}" type="pres">
      <dgm:prSet presAssocID="{B2083FC2-2EC8-4B6D-A914-E7C0EBD21EA1}" presName="spacer" presStyleCnt="0"/>
      <dgm:spPr/>
    </dgm:pt>
    <dgm:pt modelId="{BC7FBF7B-2E14-4187-B6B4-4628F0BC65F1}" type="pres">
      <dgm:prSet presAssocID="{64353710-0DB5-42E6-84FF-8430DB8794AA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6476467-51B7-4904-931C-722FB7B1EEC2}" type="pres">
      <dgm:prSet presAssocID="{CB0E0D8E-09F8-4189-BE52-2E50F8E4188A}" presName="spacer" presStyleCnt="0"/>
      <dgm:spPr/>
    </dgm:pt>
    <dgm:pt modelId="{69BDFB1B-2A0D-49C6-B748-65DBE79122B9}" type="pres">
      <dgm:prSet presAssocID="{C29D695E-A044-4D08-B5A9-4637D9FD80C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B187954-692C-46F1-BCA4-09A4E7C9E7C8}" type="pres">
      <dgm:prSet presAssocID="{C12293F7-8C15-44C3-BA3F-F86AC5ADF57A}" presName="spacer" presStyleCnt="0"/>
      <dgm:spPr/>
    </dgm:pt>
    <dgm:pt modelId="{10C47CDC-B1FB-42A2-AB76-0810B2C8AD25}" type="pres">
      <dgm:prSet presAssocID="{E667C51C-D6B4-487C-95A1-D3A65E889DF3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25146168-8698-40ED-8C3A-2B177897B244}" type="pres">
      <dgm:prSet presAssocID="{DDE9EB03-6B74-4C41-BBAF-5640CD02B228}" presName="spacer" presStyleCnt="0"/>
      <dgm:spPr/>
    </dgm:pt>
    <dgm:pt modelId="{07CD747C-3C2F-4842-ACD3-D598D6ABC278}" type="pres">
      <dgm:prSet presAssocID="{54A4BA64-6C79-4866-B5E1-097B1C7931BC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8514196-DFAF-46FA-9AF7-A278E0EEE1C4}" type="pres">
      <dgm:prSet presAssocID="{BEA14D74-61DF-4FB4-B761-FE5B49937ECE}" presName="spacer" presStyleCnt="0"/>
      <dgm:spPr/>
    </dgm:pt>
    <dgm:pt modelId="{82DC319F-0E30-481A-B0E1-EC84DFC3ACEF}" type="pres">
      <dgm:prSet presAssocID="{AE18370D-2A33-4FD9-A9A4-A26C79FCBE2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3A15FB36-4252-42E8-BE19-4DFDC0FACBFE}" type="pres">
      <dgm:prSet presAssocID="{68F16A15-0E25-4A1F-8B84-8E27E0EEDD5A}" presName="spacer" presStyleCnt="0"/>
      <dgm:spPr/>
    </dgm:pt>
    <dgm:pt modelId="{05326F7E-3449-4A3F-83A8-FF64B364587F}" type="pres">
      <dgm:prSet presAssocID="{AA6CBAC6-4A03-4523-A786-ED4891A5500C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1A83C78-4528-4668-9BE2-F4E4B57F7C0D}" type="pres">
      <dgm:prSet presAssocID="{1E961906-3517-48FF-9029-9C3005158C02}" presName="spacer" presStyleCnt="0"/>
      <dgm:spPr/>
    </dgm:pt>
    <dgm:pt modelId="{FA9FC90C-C12D-4877-8789-D3822C324A7A}" type="pres">
      <dgm:prSet presAssocID="{95E96307-F86A-4F1F-849A-4AAE9A22A175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049A1C69-F8C8-465F-B15D-5A32264FD299}" type="pres">
      <dgm:prSet presAssocID="{02EBE787-BB2D-475C-8318-D95164283F89}" presName="spacer" presStyleCnt="0"/>
      <dgm:spPr/>
    </dgm:pt>
    <dgm:pt modelId="{7E211231-59E6-4A84-B2BF-FFA35942520F}" type="pres">
      <dgm:prSet presAssocID="{9DF6FE67-9B45-49A3-9048-276F9C07158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D0F3ECF8-E158-46BC-85E0-0C122B5C1472}" type="pres">
      <dgm:prSet presAssocID="{139EDB43-DB95-460C-9D12-10A368CCF392}" presName="spacer" presStyleCnt="0"/>
      <dgm:spPr/>
    </dgm:pt>
    <dgm:pt modelId="{5B375C73-8968-47A0-970D-7DF0D445008F}" type="pres">
      <dgm:prSet presAssocID="{7A55C5E7-BB71-4272-BD84-1372646DD2D1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19D2B3F5-103F-4958-9B07-FDC5E7660B0F}" type="pres">
      <dgm:prSet presAssocID="{77D1C964-3545-4540-B7F3-382EE06856AC}" presName="spacer" presStyleCnt="0"/>
      <dgm:spPr/>
    </dgm:pt>
    <dgm:pt modelId="{B07C6759-B736-4F76-A309-5F2BEF4875EB}" type="pres">
      <dgm:prSet presAssocID="{B36808B2-8AFC-404E-ACD2-3D8F17131B4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EC831E0E-0C41-4AC2-B674-9B207CDD19D8}" srcId="{F2150DB3-3ADA-4C71-8F83-6699AB4FCF0C}" destId="{54A4BA64-6C79-4866-B5E1-097B1C7931BC}" srcOrd="4" destOrd="0" parTransId="{BD9F3100-F3C8-47CE-91A0-4A0D2F971E09}" sibTransId="{BEA14D74-61DF-4FB4-B761-FE5B49937ECE}"/>
    <dgm:cxn modelId="{71E8D022-25A0-4C3E-8878-335B0DE543D9}" type="presOf" srcId="{C29D695E-A044-4D08-B5A9-4637D9FD80C6}" destId="{69BDFB1B-2A0D-49C6-B748-65DBE79122B9}" srcOrd="0" destOrd="0" presId="urn:microsoft.com/office/officeart/2005/8/layout/vList2"/>
    <dgm:cxn modelId="{4C023628-0BB6-4EA3-A504-280166F95179}" type="presOf" srcId="{9DF6FE67-9B45-49A3-9048-276F9C071588}" destId="{7E211231-59E6-4A84-B2BF-FFA35942520F}" srcOrd="0" destOrd="0" presId="urn:microsoft.com/office/officeart/2005/8/layout/vList2"/>
    <dgm:cxn modelId="{E545992B-3BC7-4587-9FF1-BD47FF3ADAF3}" srcId="{F2150DB3-3ADA-4C71-8F83-6699AB4FCF0C}" destId="{7A55C5E7-BB71-4272-BD84-1372646DD2D1}" srcOrd="9" destOrd="0" parTransId="{019B8B1B-6F5E-4EF2-B628-52EB005B54A6}" sibTransId="{77D1C964-3545-4540-B7F3-382EE06856AC}"/>
    <dgm:cxn modelId="{5FF44036-6925-4901-84A7-CE2C530D7372}" srcId="{F2150DB3-3ADA-4C71-8F83-6699AB4FCF0C}" destId="{95E96307-F86A-4F1F-849A-4AAE9A22A175}" srcOrd="7" destOrd="0" parTransId="{848C0DEB-9953-4908-9A3D-4A45CE318963}" sibTransId="{02EBE787-BB2D-475C-8318-D95164283F89}"/>
    <dgm:cxn modelId="{5F9C533C-78E8-4F07-8C14-4F7C3F48B1C9}" type="presOf" srcId="{F7AFBB85-B819-46A4-9F5F-9EA211C77581}" destId="{B2D40024-CE2F-4AA9-B646-8592EB78C3D7}" srcOrd="0" destOrd="0" presId="urn:microsoft.com/office/officeart/2005/8/layout/vList2"/>
    <dgm:cxn modelId="{8F7B395B-4FEC-49D1-B301-01BC2E985404}" srcId="{F2150DB3-3ADA-4C71-8F83-6699AB4FCF0C}" destId="{C29D695E-A044-4D08-B5A9-4637D9FD80C6}" srcOrd="2" destOrd="0" parTransId="{1DE45543-00C6-4281-80CB-4722C207CE3A}" sibTransId="{C12293F7-8C15-44C3-BA3F-F86AC5ADF57A}"/>
    <dgm:cxn modelId="{F3DE8041-E60B-4A60-AE45-6CD4E35D765B}" type="presOf" srcId="{AA6CBAC6-4A03-4523-A786-ED4891A5500C}" destId="{05326F7E-3449-4A3F-83A8-FF64B364587F}" srcOrd="0" destOrd="0" presId="urn:microsoft.com/office/officeart/2005/8/layout/vList2"/>
    <dgm:cxn modelId="{2E8FFE67-10D6-43D1-BD83-B0A8E6509367}" srcId="{F2150DB3-3ADA-4C71-8F83-6699AB4FCF0C}" destId="{B36808B2-8AFC-404E-ACD2-3D8F17131B49}" srcOrd="10" destOrd="0" parTransId="{DC471B0D-7B18-4B11-A095-0832BCC0EDC3}" sibTransId="{F65628FE-BFEB-4276-A9F9-0E2CA1E13D42}"/>
    <dgm:cxn modelId="{31007048-5276-48CA-B1A3-89F0F9DB1D70}" type="presOf" srcId="{E667C51C-D6B4-487C-95A1-D3A65E889DF3}" destId="{10C47CDC-B1FB-42A2-AB76-0810B2C8AD25}" srcOrd="0" destOrd="0" presId="urn:microsoft.com/office/officeart/2005/8/layout/vList2"/>
    <dgm:cxn modelId="{33BBEF4B-0EDD-4915-861E-5CE4D3BA60EA}" type="presOf" srcId="{95E96307-F86A-4F1F-849A-4AAE9A22A175}" destId="{FA9FC90C-C12D-4877-8789-D3822C324A7A}" srcOrd="0" destOrd="0" presId="urn:microsoft.com/office/officeart/2005/8/layout/vList2"/>
    <dgm:cxn modelId="{54A31F6C-46BB-4FB1-9EFD-043C1845807D}" type="presOf" srcId="{B36808B2-8AFC-404E-ACD2-3D8F17131B49}" destId="{B07C6759-B736-4F76-A309-5F2BEF4875EB}" srcOrd="0" destOrd="0" presId="urn:microsoft.com/office/officeart/2005/8/layout/vList2"/>
    <dgm:cxn modelId="{7913BC71-E03A-4AF9-BB91-E14A5B2AF346}" type="presOf" srcId="{7A55C5E7-BB71-4272-BD84-1372646DD2D1}" destId="{5B375C73-8968-47A0-970D-7DF0D445008F}" srcOrd="0" destOrd="0" presId="urn:microsoft.com/office/officeart/2005/8/layout/vList2"/>
    <dgm:cxn modelId="{77DDDD78-E00C-4812-BBD6-8773FC8BEA22}" type="presOf" srcId="{54A4BA64-6C79-4866-B5E1-097B1C7931BC}" destId="{07CD747C-3C2F-4842-ACD3-D598D6ABC278}" srcOrd="0" destOrd="0" presId="urn:microsoft.com/office/officeart/2005/8/layout/vList2"/>
    <dgm:cxn modelId="{6BA82D7B-1B50-48D7-A14A-8FFFE3D5301E}" type="presOf" srcId="{F2150DB3-3ADA-4C71-8F83-6699AB4FCF0C}" destId="{296B5B0E-2AE2-40A3-BFAE-538B53B4B88F}" srcOrd="0" destOrd="0" presId="urn:microsoft.com/office/officeart/2005/8/layout/vList2"/>
    <dgm:cxn modelId="{3980E882-A050-4A7D-9128-E7287A84B35A}" srcId="{F2150DB3-3ADA-4C71-8F83-6699AB4FCF0C}" destId="{AE18370D-2A33-4FD9-A9A4-A26C79FCBE2D}" srcOrd="5" destOrd="0" parTransId="{C73B4624-1E0D-49BA-8610-05931B84DDA3}" sibTransId="{68F16A15-0E25-4A1F-8B84-8E27E0EEDD5A}"/>
    <dgm:cxn modelId="{0A0F2883-E9FD-4DEE-BF29-994D25B11538}" type="presOf" srcId="{AE18370D-2A33-4FD9-A9A4-A26C79FCBE2D}" destId="{82DC319F-0E30-481A-B0E1-EC84DFC3ACEF}" srcOrd="0" destOrd="0" presId="urn:microsoft.com/office/officeart/2005/8/layout/vList2"/>
    <dgm:cxn modelId="{4E3BC997-0FEF-4734-BC25-2EA3EA56985A}" srcId="{F2150DB3-3ADA-4C71-8F83-6699AB4FCF0C}" destId="{9DF6FE67-9B45-49A3-9048-276F9C071588}" srcOrd="8" destOrd="0" parTransId="{C8588785-F280-4026-886E-508AA32A26B6}" sibTransId="{139EDB43-DB95-460C-9D12-10A368CCF392}"/>
    <dgm:cxn modelId="{9B980FA2-BAE5-41DE-A4FA-111F0FF40437}" type="presOf" srcId="{64353710-0DB5-42E6-84FF-8430DB8794AA}" destId="{BC7FBF7B-2E14-4187-B6B4-4628F0BC65F1}" srcOrd="0" destOrd="0" presId="urn:microsoft.com/office/officeart/2005/8/layout/vList2"/>
    <dgm:cxn modelId="{D6B3C0B3-33B3-423C-B43B-606551F69B48}" srcId="{F2150DB3-3ADA-4C71-8F83-6699AB4FCF0C}" destId="{64353710-0DB5-42E6-84FF-8430DB8794AA}" srcOrd="1" destOrd="0" parTransId="{4786E6FC-6924-4BB8-84C0-0F8335CF08FF}" sibTransId="{CB0E0D8E-09F8-4189-BE52-2E50F8E4188A}"/>
    <dgm:cxn modelId="{E29485D7-0BDE-4222-85EB-A2A96404EB6E}" srcId="{F2150DB3-3ADA-4C71-8F83-6699AB4FCF0C}" destId="{F7AFBB85-B819-46A4-9F5F-9EA211C77581}" srcOrd="0" destOrd="0" parTransId="{BB073795-02BC-4007-81C3-2D57F5E69127}" sibTransId="{B2083FC2-2EC8-4B6D-A914-E7C0EBD21EA1}"/>
    <dgm:cxn modelId="{896D2AE8-C4F6-47F0-9A6D-17AEC8757347}" srcId="{F2150DB3-3ADA-4C71-8F83-6699AB4FCF0C}" destId="{AA6CBAC6-4A03-4523-A786-ED4891A5500C}" srcOrd="6" destOrd="0" parTransId="{297232DF-BE10-43F7-9EF2-E91DB7DA20AF}" sibTransId="{1E961906-3517-48FF-9029-9C3005158C02}"/>
    <dgm:cxn modelId="{54F361FE-98EA-4C4A-942D-81D4D0B4A799}" srcId="{F2150DB3-3ADA-4C71-8F83-6699AB4FCF0C}" destId="{E667C51C-D6B4-487C-95A1-D3A65E889DF3}" srcOrd="3" destOrd="0" parTransId="{8842E957-4F25-4310-B081-7984B7201A51}" sibTransId="{DDE9EB03-6B74-4C41-BBAF-5640CD02B228}"/>
    <dgm:cxn modelId="{15F302B2-A383-48B2-BB7A-AE5A706A97D5}" type="presParOf" srcId="{296B5B0E-2AE2-40A3-BFAE-538B53B4B88F}" destId="{B2D40024-CE2F-4AA9-B646-8592EB78C3D7}" srcOrd="0" destOrd="0" presId="urn:microsoft.com/office/officeart/2005/8/layout/vList2"/>
    <dgm:cxn modelId="{6905EAEC-FFB5-42F6-B52F-9BA0A44621F5}" type="presParOf" srcId="{296B5B0E-2AE2-40A3-BFAE-538B53B4B88F}" destId="{DB602C87-8C87-4C50-BB6C-8322DCE72E12}" srcOrd="1" destOrd="0" presId="urn:microsoft.com/office/officeart/2005/8/layout/vList2"/>
    <dgm:cxn modelId="{178FD9E6-C0C0-404B-8B92-C2A3DA67C856}" type="presParOf" srcId="{296B5B0E-2AE2-40A3-BFAE-538B53B4B88F}" destId="{BC7FBF7B-2E14-4187-B6B4-4628F0BC65F1}" srcOrd="2" destOrd="0" presId="urn:microsoft.com/office/officeart/2005/8/layout/vList2"/>
    <dgm:cxn modelId="{0E7F8691-1FB5-4209-9547-B3DA6D0C7C11}" type="presParOf" srcId="{296B5B0E-2AE2-40A3-BFAE-538B53B4B88F}" destId="{F6476467-51B7-4904-931C-722FB7B1EEC2}" srcOrd="3" destOrd="0" presId="urn:microsoft.com/office/officeart/2005/8/layout/vList2"/>
    <dgm:cxn modelId="{A9819138-73FD-4284-8D71-B669B932BCAD}" type="presParOf" srcId="{296B5B0E-2AE2-40A3-BFAE-538B53B4B88F}" destId="{69BDFB1B-2A0D-49C6-B748-65DBE79122B9}" srcOrd="4" destOrd="0" presId="urn:microsoft.com/office/officeart/2005/8/layout/vList2"/>
    <dgm:cxn modelId="{66977E4F-96CA-4A75-B1A8-AAC7EBD85E0B}" type="presParOf" srcId="{296B5B0E-2AE2-40A3-BFAE-538B53B4B88F}" destId="{0B187954-692C-46F1-BCA4-09A4E7C9E7C8}" srcOrd="5" destOrd="0" presId="urn:microsoft.com/office/officeart/2005/8/layout/vList2"/>
    <dgm:cxn modelId="{CE24FF8B-E836-4179-9295-52BD599CB5B3}" type="presParOf" srcId="{296B5B0E-2AE2-40A3-BFAE-538B53B4B88F}" destId="{10C47CDC-B1FB-42A2-AB76-0810B2C8AD25}" srcOrd="6" destOrd="0" presId="urn:microsoft.com/office/officeart/2005/8/layout/vList2"/>
    <dgm:cxn modelId="{41F810D9-03D2-4B0E-8A22-2F0A4F20EC19}" type="presParOf" srcId="{296B5B0E-2AE2-40A3-BFAE-538B53B4B88F}" destId="{25146168-8698-40ED-8C3A-2B177897B244}" srcOrd="7" destOrd="0" presId="urn:microsoft.com/office/officeart/2005/8/layout/vList2"/>
    <dgm:cxn modelId="{C9C4D64F-8407-44A3-9BA7-A34027C1596A}" type="presParOf" srcId="{296B5B0E-2AE2-40A3-BFAE-538B53B4B88F}" destId="{07CD747C-3C2F-4842-ACD3-D598D6ABC278}" srcOrd="8" destOrd="0" presId="urn:microsoft.com/office/officeart/2005/8/layout/vList2"/>
    <dgm:cxn modelId="{78C4C3DC-D097-419E-AAEF-A38805B7B730}" type="presParOf" srcId="{296B5B0E-2AE2-40A3-BFAE-538B53B4B88F}" destId="{B8514196-DFAF-46FA-9AF7-A278E0EEE1C4}" srcOrd="9" destOrd="0" presId="urn:microsoft.com/office/officeart/2005/8/layout/vList2"/>
    <dgm:cxn modelId="{38454504-9A11-420D-BB17-874243EE954E}" type="presParOf" srcId="{296B5B0E-2AE2-40A3-BFAE-538B53B4B88F}" destId="{82DC319F-0E30-481A-B0E1-EC84DFC3ACEF}" srcOrd="10" destOrd="0" presId="urn:microsoft.com/office/officeart/2005/8/layout/vList2"/>
    <dgm:cxn modelId="{7187F4B5-DA68-4CBE-8709-71D9FFB04F50}" type="presParOf" srcId="{296B5B0E-2AE2-40A3-BFAE-538B53B4B88F}" destId="{3A15FB36-4252-42E8-BE19-4DFDC0FACBFE}" srcOrd="11" destOrd="0" presId="urn:microsoft.com/office/officeart/2005/8/layout/vList2"/>
    <dgm:cxn modelId="{52C4E5E3-FEA9-4A2C-8475-371179F0FE22}" type="presParOf" srcId="{296B5B0E-2AE2-40A3-BFAE-538B53B4B88F}" destId="{05326F7E-3449-4A3F-83A8-FF64B364587F}" srcOrd="12" destOrd="0" presId="urn:microsoft.com/office/officeart/2005/8/layout/vList2"/>
    <dgm:cxn modelId="{7BC487DC-4F19-4F09-B0A6-ACF4CE49AE50}" type="presParOf" srcId="{296B5B0E-2AE2-40A3-BFAE-538B53B4B88F}" destId="{F1A83C78-4528-4668-9BE2-F4E4B57F7C0D}" srcOrd="13" destOrd="0" presId="urn:microsoft.com/office/officeart/2005/8/layout/vList2"/>
    <dgm:cxn modelId="{779C07CC-CCE5-4505-905F-06BA4D381B2B}" type="presParOf" srcId="{296B5B0E-2AE2-40A3-BFAE-538B53B4B88F}" destId="{FA9FC90C-C12D-4877-8789-D3822C324A7A}" srcOrd="14" destOrd="0" presId="urn:microsoft.com/office/officeart/2005/8/layout/vList2"/>
    <dgm:cxn modelId="{B544A35D-C366-4DD4-B948-28BC7F62A765}" type="presParOf" srcId="{296B5B0E-2AE2-40A3-BFAE-538B53B4B88F}" destId="{049A1C69-F8C8-465F-B15D-5A32264FD299}" srcOrd="15" destOrd="0" presId="urn:microsoft.com/office/officeart/2005/8/layout/vList2"/>
    <dgm:cxn modelId="{ABAD8980-F18E-4B0E-A14A-FEDB67E3ACC0}" type="presParOf" srcId="{296B5B0E-2AE2-40A3-BFAE-538B53B4B88F}" destId="{7E211231-59E6-4A84-B2BF-FFA35942520F}" srcOrd="16" destOrd="0" presId="urn:microsoft.com/office/officeart/2005/8/layout/vList2"/>
    <dgm:cxn modelId="{E4BBE750-3273-4602-9BBC-DB11CBEBD12C}" type="presParOf" srcId="{296B5B0E-2AE2-40A3-BFAE-538B53B4B88F}" destId="{D0F3ECF8-E158-46BC-85E0-0C122B5C1472}" srcOrd="17" destOrd="0" presId="urn:microsoft.com/office/officeart/2005/8/layout/vList2"/>
    <dgm:cxn modelId="{3DC921A9-7A2D-42D8-B2CF-23EA662869C7}" type="presParOf" srcId="{296B5B0E-2AE2-40A3-BFAE-538B53B4B88F}" destId="{5B375C73-8968-47A0-970D-7DF0D445008F}" srcOrd="18" destOrd="0" presId="urn:microsoft.com/office/officeart/2005/8/layout/vList2"/>
    <dgm:cxn modelId="{7A2F55E3-87E6-4ACD-8FFE-22C18616CEED}" type="presParOf" srcId="{296B5B0E-2AE2-40A3-BFAE-538B53B4B88F}" destId="{19D2B3F5-103F-4958-9B07-FDC5E7660B0F}" srcOrd="19" destOrd="0" presId="urn:microsoft.com/office/officeart/2005/8/layout/vList2"/>
    <dgm:cxn modelId="{9F5620EA-D14F-4D75-86F9-8465D49C33FE}" type="presParOf" srcId="{296B5B0E-2AE2-40A3-BFAE-538B53B4B88F}" destId="{B07C6759-B736-4F76-A309-5F2BEF4875EB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5BFB0-841F-4FD5-94E8-A8A5238ED81B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A1BB23F9-C60D-4EC4-97A8-4CF2D9170155}">
      <dgm:prSet phldrT="[Tekst]"/>
      <dgm:spPr/>
      <dgm:t>
        <a:bodyPr/>
        <a:lstStyle/>
        <a:p>
          <a:pPr>
            <a:buNone/>
          </a:pPr>
          <a:r>
            <a:rPr lang="pl-PL" b="1" dirty="0"/>
            <a:t>Time-</a:t>
          </a:r>
          <a:r>
            <a:rPr lang="pl-PL" b="1" dirty="0" err="1"/>
            <a:t>consuming</a:t>
          </a:r>
          <a:r>
            <a:rPr lang="pl-PL" dirty="0"/>
            <a:t> – </a:t>
          </a:r>
          <a:r>
            <a:rPr lang="pl-PL" dirty="0" err="1"/>
            <a:t>endless</a:t>
          </a:r>
          <a:r>
            <a:rPr lang="pl-PL" dirty="0"/>
            <a:t> </a:t>
          </a:r>
          <a:r>
            <a:rPr lang="pl-PL" dirty="0" err="1"/>
            <a:t>demand</a:t>
          </a:r>
          <a:r>
            <a:rPr lang="pl-PL" dirty="0"/>
            <a:t> for </a:t>
          </a:r>
          <a:r>
            <a:rPr lang="pl-PL" dirty="0" err="1"/>
            <a:t>fresh</a:t>
          </a:r>
          <a:r>
            <a:rPr lang="pl-PL" dirty="0"/>
            <a:t> </a:t>
          </a:r>
          <a:r>
            <a:rPr lang="pl-PL" dirty="0" err="1"/>
            <a:t>posts</a:t>
          </a:r>
          <a:r>
            <a:rPr lang="pl-PL" dirty="0"/>
            <a:t> and </a:t>
          </a:r>
          <a:r>
            <a:rPr lang="pl-PL" dirty="0" err="1"/>
            <a:t>visuals</a:t>
          </a:r>
          <a:endParaRPr lang="pl-PL" dirty="0"/>
        </a:p>
      </dgm:t>
    </dgm:pt>
    <dgm:pt modelId="{0E991A68-492A-40C5-A7A3-9132894D2114}" type="parTrans" cxnId="{B205ED30-4C8C-45A4-96CF-9D3795C33807}">
      <dgm:prSet/>
      <dgm:spPr/>
      <dgm:t>
        <a:bodyPr/>
        <a:lstStyle/>
        <a:p>
          <a:endParaRPr lang="pl-PL"/>
        </a:p>
      </dgm:t>
    </dgm:pt>
    <dgm:pt modelId="{C3C19454-8B14-4E2D-A90D-5C6A6B9D7852}" type="sibTrans" cxnId="{B205ED30-4C8C-45A4-96CF-9D3795C33807}">
      <dgm:prSet/>
      <dgm:spPr/>
      <dgm:t>
        <a:bodyPr/>
        <a:lstStyle/>
        <a:p>
          <a:endParaRPr lang="pl-PL"/>
        </a:p>
      </dgm:t>
    </dgm:pt>
    <dgm:pt modelId="{4C5A82FA-CC3E-4ED1-B445-08E3F1DD58D1}">
      <dgm:prSet phldrT="[Tekst]"/>
      <dgm:spPr/>
      <dgm:t>
        <a:bodyPr/>
        <a:lstStyle/>
        <a:p>
          <a:pPr>
            <a:buNone/>
          </a:pPr>
          <a:r>
            <a:rPr lang="pl-PL" b="1" dirty="0" err="1"/>
            <a:t>Consistency</a:t>
          </a:r>
          <a:r>
            <a:rPr lang="pl-PL" dirty="0"/>
            <a:t> – </a:t>
          </a:r>
          <a:r>
            <a:rPr lang="pl-PL" dirty="0" err="1"/>
            <a:t>keeping</a:t>
          </a:r>
          <a:r>
            <a:rPr lang="pl-PL" dirty="0"/>
            <a:t> </a:t>
          </a:r>
          <a:r>
            <a:rPr lang="pl-PL" dirty="0" err="1"/>
            <a:t>tone</a:t>
          </a:r>
          <a:r>
            <a:rPr lang="pl-PL" dirty="0"/>
            <a:t> of </a:t>
          </a:r>
          <a:r>
            <a:rPr lang="pl-PL" dirty="0" err="1"/>
            <a:t>voice</a:t>
          </a:r>
          <a:r>
            <a:rPr lang="pl-PL" dirty="0"/>
            <a:t> &amp; </a:t>
          </a:r>
          <a:r>
            <a:rPr lang="pl-PL" dirty="0" err="1"/>
            <a:t>branding</a:t>
          </a:r>
          <a:r>
            <a:rPr lang="pl-PL" dirty="0"/>
            <a:t> </a:t>
          </a:r>
          <a:r>
            <a:rPr lang="pl-PL" dirty="0" err="1"/>
            <a:t>aligned</a:t>
          </a:r>
          <a:endParaRPr lang="pl-PL" dirty="0"/>
        </a:p>
      </dgm:t>
    </dgm:pt>
    <dgm:pt modelId="{E3C84208-D689-4D0D-8B7F-1B2414463356}" type="parTrans" cxnId="{FBC8CB09-8E0E-4153-88DB-B9BA597D79F1}">
      <dgm:prSet/>
      <dgm:spPr/>
      <dgm:t>
        <a:bodyPr/>
        <a:lstStyle/>
        <a:p>
          <a:endParaRPr lang="pl-PL"/>
        </a:p>
      </dgm:t>
    </dgm:pt>
    <dgm:pt modelId="{C37F9A9A-E014-441D-80B5-99A369FD921E}" type="sibTrans" cxnId="{FBC8CB09-8E0E-4153-88DB-B9BA597D79F1}">
      <dgm:prSet/>
      <dgm:spPr/>
      <dgm:t>
        <a:bodyPr/>
        <a:lstStyle/>
        <a:p>
          <a:endParaRPr lang="pl-PL"/>
        </a:p>
      </dgm:t>
    </dgm:pt>
    <dgm:pt modelId="{176653D8-A877-4517-8461-D80CCF2CCC7B}">
      <dgm:prSet phldrT="[Tekst]"/>
      <dgm:spPr/>
      <dgm:t>
        <a:bodyPr/>
        <a:lstStyle/>
        <a:p>
          <a:pPr>
            <a:buNone/>
          </a:pPr>
          <a:r>
            <a:rPr lang="pl-PL" b="1" dirty="0" err="1"/>
            <a:t>Creativity</a:t>
          </a:r>
          <a:r>
            <a:rPr lang="pl-PL" b="1" dirty="0"/>
            <a:t> </a:t>
          </a:r>
          <a:r>
            <a:rPr lang="pl-PL" b="1" dirty="0" err="1"/>
            <a:t>fatigue</a:t>
          </a:r>
          <a:r>
            <a:rPr lang="pl-PL" dirty="0"/>
            <a:t> – hard to </a:t>
          </a:r>
          <a:r>
            <a:rPr lang="pl-PL" dirty="0" err="1"/>
            <a:t>generate</a:t>
          </a:r>
          <a:r>
            <a:rPr lang="pl-PL" dirty="0"/>
            <a:t> </a:t>
          </a:r>
          <a:r>
            <a:rPr lang="pl-PL" dirty="0" err="1"/>
            <a:t>new</a:t>
          </a:r>
          <a:r>
            <a:rPr lang="pl-PL" dirty="0"/>
            <a:t> </a:t>
          </a:r>
          <a:r>
            <a:rPr lang="pl-PL" dirty="0" err="1"/>
            <a:t>ideas</a:t>
          </a:r>
          <a:r>
            <a:rPr lang="pl-PL" dirty="0"/>
            <a:t> </a:t>
          </a:r>
          <a:r>
            <a:rPr lang="pl-PL" dirty="0" err="1"/>
            <a:t>daily</a:t>
          </a:r>
          <a:endParaRPr lang="pl-PL" dirty="0"/>
        </a:p>
      </dgm:t>
    </dgm:pt>
    <dgm:pt modelId="{177EBA6E-C8B6-4286-A8EE-9E32CADDF219}" type="parTrans" cxnId="{650349DC-CF1A-4467-8170-2F6318DF11D8}">
      <dgm:prSet/>
      <dgm:spPr/>
      <dgm:t>
        <a:bodyPr/>
        <a:lstStyle/>
        <a:p>
          <a:endParaRPr lang="pl-PL"/>
        </a:p>
      </dgm:t>
    </dgm:pt>
    <dgm:pt modelId="{4C55379E-1B90-4DDC-BD2F-83D1729E00BB}" type="sibTrans" cxnId="{650349DC-CF1A-4467-8170-2F6318DF11D8}">
      <dgm:prSet/>
      <dgm:spPr/>
      <dgm:t>
        <a:bodyPr/>
        <a:lstStyle/>
        <a:p>
          <a:endParaRPr lang="pl-PL"/>
        </a:p>
      </dgm:t>
    </dgm:pt>
    <dgm:pt modelId="{EDC2F1E6-68CF-448F-B563-A414564BCA6F}">
      <dgm:prSet phldrT="[Tekst]"/>
      <dgm:spPr/>
      <dgm:t>
        <a:bodyPr/>
        <a:lstStyle/>
        <a:p>
          <a:pPr>
            <a:buNone/>
          </a:pPr>
          <a:r>
            <a:rPr lang="pl-PL" b="1" dirty="0" err="1"/>
            <a:t>Quality</a:t>
          </a:r>
          <a:r>
            <a:rPr lang="pl-PL" b="1" dirty="0"/>
            <a:t> vs. </a:t>
          </a:r>
          <a:r>
            <a:rPr lang="pl-PL" b="1" dirty="0" err="1"/>
            <a:t>Quantity</a:t>
          </a:r>
          <a:r>
            <a:rPr lang="pl-PL" dirty="0"/>
            <a:t> – </a:t>
          </a:r>
          <a:r>
            <a:rPr lang="pl-PL" dirty="0" err="1"/>
            <a:t>pressure</a:t>
          </a:r>
          <a:r>
            <a:rPr lang="pl-PL" dirty="0"/>
            <a:t> to post </a:t>
          </a:r>
          <a:r>
            <a:rPr lang="pl-PL" dirty="0" err="1"/>
            <a:t>regularly</a:t>
          </a:r>
          <a:r>
            <a:rPr lang="pl-PL" dirty="0"/>
            <a:t> vs. </a:t>
          </a:r>
          <a:r>
            <a:rPr lang="pl-PL" dirty="0" err="1"/>
            <a:t>meaningful</a:t>
          </a:r>
          <a:r>
            <a:rPr lang="pl-PL" dirty="0"/>
            <a:t> </a:t>
          </a:r>
          <a:r>
            <a:rPr lang="pl-PL" dirty="0" err="1"/>
            <a:t>output</a:t>
          </a:r>
          <a:endParaRPr lang="pl-PL" dirty="0"/>
        </a:p>
      </dgm:t>
    </dgm:pt>
    <dgm:pt modelId="{45856A1F-3D80-4F45-8BDD-024179848318}" type="parTrans" cxnId="{238871A2-C78F-4DEC-907F-224F24B13E17}">
      <dgm:prSet/>
      <dgm:spPr/>
      <dgm:t>
        <a:bodyPr/>
        <a:lstStyle/>
        <a:p>
          <a:endParaRPr lang="pl-PL"/>
        </a:p>
      </dgm:t>
    </dgm:pt>
    <dgm:pt modelId="{BD73D0AA-164C-4F0D-BAD5-521E8140A93F}" type="sibTrans" cxnId="{238871A2-C78F-4DEC-907F-224F24B13E17}">
      <dgm:prSet/>
      <dgm:spPr/>
      <dgm:t>
        <a:bodyPr/>
        <a:lstStyle/>
        <a:p>
          <a:endParaRPr lang="pl-PL"/>
        </a:p>
      </dgm:t>
    </dgm:pt>
    <dgm:pt modelId="{41F81DB4-4BF0-4FB6-B6AF-3EF073084DFA}">
      <dgm:prSet phldrT="[Tekst]"/>
      <dgm:spPr/>
      <dgm:t>
        <a:bodyPr/>
        <a:lstStyle/>
        <a:p>
          <a:pPr>
            <a:buNone/>
          </a:pPr>
          <a:r>
            <a:rPr lang="pl-PL" b="1" dirty="0"/>
            <a:t>Platform </a:t>
          </a:r>
          <a:r>
            <a:rPr lang="pl-PL" b="1" dirty="0" err="1"/>
            <a:t>fragmentation</a:t>
          </a:r>
          <a:r>
            <a:rPr lang="pl-PL" dirty="0"/>
            <a:t> – </a:t>
          </a:r>
          <a:r>
            <a:rPr lang="pl-PL" dirty="0" err="1"/>
            <a:t>adapting</a:t>
          </a:r>
          <a:r>
            <a:rPr lang="pl-PL" dirty="0"/>
            <a:t> to </a:t>
          </a:r>
          <a:r>
            <a:rPr lang="pl-PL" dirty="0" err="1"/>
            <a:t>formats</a:t>
          </a:r>
          <a:r>
            <a:rPr lang="pl-PL" dirty="0"/>
            <a:t> &amp; </a:t>
          </a:r>
          <a:r>
            <a:rPr lang="pl-PL" dirty="0" err="1"/>
            <a:t>algorithms</a:t>
          </a:r>
          <a:endParaRPr lang="pl-PL" dirty="0"/>
        </a:p>
      </dgm:t>
    </dgm:pt>
    <dgm:pt modelId="{1434C96A-AF21-4A9B-B072-84227F318691}" type="parTrans" cxnId="{26480F36-F179-47FA-8867-D84AD89B88B6}">
      <dgm:prSet/>
      <dgm:spPr/>
      <dgm:t>
        <a:bodyPr/>
        <a:lstStyle/>
        <a:p>
          <a:endParaRPr lang="pl-PL"/>
        </a:p>
      </dgm:t>
    </dgm:pt>
    <dgm:pt modelId="{FB528EF9-9B16-489F-84A5-6F49EBF28F19}" type="sibTrans" cxnId="{26480F36-F179-47FA-8867-D84AD89B88B6}">
      <dgm:prSet/>
      <dgm:spPr/>
      <dgm:t>
        <a:bodyPr/>
        <a:lstStyle/>
        <a:p>
          <a:endParaRPr lang="pl-PL"/>
        </a:p>
      </dgm:t>
    </dgm:pt>
    <dgm:pt modelId="{9961E72D-EDD2-4E50-8579-4289926E753A}">
      <dgm:prSet phldrT="[Tekst]"/>
      <dgm:spPr/>
      <dgm:t>
        <a:bodyPr/>
        <a:lstStyle/>
        <a:p>
          <a:pPr>
            <a:buNone/>
          </a:pPr>
          <a:r>
            <a:rPr lang="pl-PL" b="1" dirty="0"/>
            <a:t>SEO &amp; </a:t>
          </a:r>
          <a:r>
            <a:rPr lang="pl-PL" b="1" dirty="0" err="1"/>
            <a:t>Visibility</a:t>
          </a:r>
          <a:r>
            <a:rPr lang="pl-PL" dirty="0"/>
            <a:t> – </a:t>
          </a:r>
          <a:r>
            <a:rPr lang="pl-PL" dirty="0" err="1"/>
            <a:t>constant</a:t>
          </a:r>
          <a:r>
            <a:rPr lang="pl-PL" dirty="0"/>
            <a:t> race with </a:t>
          </a:r>
          <a:r>
            <a:rPr lang="pl-PL" dirty="0" err="1"/>
            <a:t>search</a:t>
          </a:r>
          <a:r>
            <a:rPr lang="pl-PL" dirty="0"/>
            <a:t> &amp; </a:t>
          </a:r>
          <a:r>
            <a:rPr lang="pl-PL" dirty="0" err="1"/>
            <a:t>feeds</a:t>
          </a:r>
          <a:endParaRPr lang="pl-PL" dirty="0"/>
        </a:p>
      </dgm:t>
    </dgm:pt>
    <dgm:pt modelId="{9D4C3B91-D701-4A30-808F-1F181F4146D4}" type="parTrans" cxnId="{BA757114-3B93-42F7-9E36-7E2AEF5BCEF1}">
      <dgm:prSet/>
      <dgm:spPr/>
      <dgm:t>
        <a:bodyPr/>
        <a:lstStyle/>
        <a:p>
          <a:endParaRPr lang="pl-PL"/>
        </a:p>
      </dgm:t>
    </dgm:pt>
    <dgm:pt modelId="{52AD6FDA-0238-4F76-B86C-6C55AF9945AB}" type="sibTrans" cxnId="{BA757114-3B93-42F7-9E36-7E2AEF5BCEF1}">
      <dgm:prSet/>
      <dgm:spPr/>
      <dgm:t>
        <a:bodyPr/>
        <a:lstStyle/>
        <a:p>
          <a:endParaRPr lang="pl-PL"/>
        </a:p>
      </dgm:t>
    </dgm:pt>
    <dgm:pt modelId="{CE605199-0527-44E4-9DAD-173D05369966}">
      <dgm:prSet phldrT="[Tekst]"/>
      <dgm:spPr/>
      <dgm:t>
        <a:bodyPr/>
        <a:lstStyle/>
        <a:p>
          <a:pPr>
            <a:buNone/>
          </a:pPr>
          <a:r>
            <a:rPr lang="pl-PL" b="1" dirty="0"/>
            <a:t>Resource </a:t>
          </a:r>
          <a:r>
            <a:rPr lang="pl-PL" b="1" dirty="0" err="1"/>
            <a:t>limits</a:t>
          </a:r>
          <a:r>
            <a:rPr lang="pl-PL" dirty="0"/>
            <a:t> – small </a:t>
          </a:r>
          <a:r>
            <a:rPr lang="pl-PL" dirty="0" err="1"/>
            <a:t>teams</a:t>
          </a:r>
          <a:r>
            <a:rPr lang="pl-PL" dirty="0"/>
            <a:t>, </a:t>
          </a:r>
          <a:r>
            <a:rPr lang="pl-PL" dirty="0" err="1"/>
            <a:t>tight</a:t>
          </a:r>
          <a:r>
            <a:rPr lang="pl-PL" dirty="0"/>
            <a:t> </a:t>
          </a:r>
          <a:r>
            <a:rPr lang="pl-PL" dirty="0" err="1"/>
            <a:t>budgets</a:t>
          </a:r>
          <a:r>
            <a:rPr lang="pl-PL" dirty="0"/>
            <a:t>, missing </a:t>
          </a:r>
          <a:r>
            <a:rPr lang="pl-PL" dirty="0" err="1"/>
            <a:t>skills</a:t>
          </a:r>
          <a:endParaRPr lang="pl-PL" dirty="0"/>
        </a:p>
      </dgm:t>
    </dgm:pt>
    <dgm:pt modelId="{9E8D21EF-881E-4399-9EEE-84C35E0F059B}" type="parTrans" cxnId="{586F0BE1-5EC6-4B97-8A66-BCA71C1FF40F}">
      <dgm:prSet/>
      <dgm:spPr/>
      <dgm:t>
        <a:bodyPr/>
        <a:lstStyle/>
        <a:p>
          <a:endParaRPr lang="pl-PL"/>
        </a:p>
      </dgm:t>
    </dgm:pt>
    <dgm:pt modelId="{2AF36814-CAE6-4A80-B07A-851F7B7DBBF8}" type="sibTrans" cxnId="{586F0BE1-5EC6-4B97-8A66-BCA71C1FF40F}">
      <dgm:prSet/>
      <dgm:spPr/>
      <dgm:t>
        <a:bodyPr/>
        <a:lstStyle/>
        <a:p>
          <a:endParaRPr lang="pl-PL"/>
        </a:p>
      </dgm:t>
    </dgm:pt>
    <dgm:pt modelId="{5EFF7CCE-7367-41F2-9B37-4CFA693CF5CE}">
      <dgm:prSet phldrT="[Tekst]"/>
      <dgm:spPr/>
      <dgm:t>
        <a:bodyPr/>
        <a:lstStyle/>
        <a:p>
          <a:pPr>
            <a:buNone/>
          </a:pPr>
          <a:r>
            <a:rPr lang="pl-PL" b="1" dirty="0" err="1"/>
            <a:t>Multiple</a:t>
          </a:r>
          <a:r>
            <a:rPr lang="pl-PL" b="1" dirty="0"/>
            <a:t> </a:t>
          </a:r>
          <a:r>
            <a:rPr lang="pl-PL" b="1" dirty="0" err="1"/>
            <a:t>tools</a:t>
          </a:r>
          <a:r>
            <a:rPr lang="pl-PL" b="1" dirty="0"/>
            <a:t> </a:t>
          </a:r>
          <a:r>
            <a:rPr lang="pl-PL" dirty="0"/>
            <a:t>– </a:t>
          </a:r>
          <a:r>
            <a:rPr lang="pl-PL" dirty="0" err="1"/>
            <a:t>many</a:t>
          </a:r>
          <a:r>
            <a:rPr lang="pl-PL" dirty="0"/>
            <a:t> </a:t>
          </a:r>
          <a:r>
            <a:rPr lang="pl-PL" dirty="0" err="1"/>
            <a:t>subscriptions</a:t>
          </a:r>
          <a:r>
            <a:rPr lang="pl-PL" dirty="0"/>
            <a:t> and </a:t>
          </a:r>
          <a:r>
            <a:rPr lang="pl-PL" dirty="0" err="1"/>
            <a:t>costs</a:t>
          </a:r>
          <a:endParaRPr lang="pl-PL" dirty="0"/>
        </a:p>
      </dgm:t>
    </dgm:pt>
    <dgm:pt modelId="{5E344AB4-FF53-4ABB-975F-954B663CCF4F}" type="parTrans" cxnId="{0ADF1DCC-D2DA-4C56-AA20-995656EBB3CD}">
      <dgm:prSet/>
      <dgm:spPr/>
      <dgm:t>
        <a:bodyPr/>
        <a:lstStyle/>
        <a:p>
          <a:endParaRPr lang="pl-PL"/>
        </a:p>
      </dgm:t>
    </dgm:pt>
    <dgm:pt modelId="{9FF09756-7140-4EA0-98A6-013D225375B9}" type="sibTrans" cxnId="{0ADF1DCC-D2DA-4C56-AA20-995656EBB3CD}">
      <dgm:prSet/>
      <dgm:spPr/>
      <dgm:t>
        <a:bodyPr/>
        <a:lstStyle/>
        <a:p>
          <a:endParaRPr lang="pl-PL"/>
        </a:p>
      </dgm:t>
    </dgm:pt>
    <dgm:pt modelId="{3DF5BC66-D386-476D-A9A4-38E5F152E125}" type="pres">
      <dgm:prSet presAssocID="{F315BFB0-841F-4FD5-94E8-A8A5238ED81B}" presName="diagram" presStyleCnt="0">
        <dgm:presLayoutVars>
          <dgm:dir/>
          <dgm:resizeHandles val="exact"/>
        </dgm:presLayoutVars>
      </dgm:prSet>
      <dgm:spPr/>
    </dgm:pt>
    <dgm:pt modelId="{5DB13DA3-6637-4CB9-9EF2-496DCEC135A2}" type="pres">
      <dgm:prSet presAssocID="{A1BB23F9-C60D-4EC4-97A8-4CF2D9170155}" presName="node" presStyleLbl="node1" presStyleIdx="0" presStyleCnt="8">
        <dgm:presLayoutVars>
          <dgm:bulletEnabled val="1"/>
        </dgm:presLayoutVars>
      </dgm:prSet>
      <dgm:spPr/>
    </dgm:pt>
    <dgm:pt modelId="{0CDAFC90-DC80-4722-85DB-4ED2DFA16B6E}" type="pres">
      <dgm:prSet presAssocID="{C3C19454-8B14-4E2D-A90D-5C6A6B9D7852}" presName="sibTrans" presStyleCnt="0"/>
      <dgm:spPr/>
    </dgm:pt>
    <dgm:pt modelId="{75DD523E-2C94-45F6-9D80-9C4C61401E76}" type="pres">
      <dgm:prSet presAssocID="{4C5A82FA-CC3E-4ED1-B445-08E3F1DD58D1}" presName="node" presStyleLbl="node1" presStyleIdx="1" presStyleCnt="8">
        <dgm:presLayoutVars>
          <dgm:bulletEnabled val="1"/>
        </dgm:presLayoutVars>
      </dgm:prSet>
      <dgm:spPr/>
    </dgm:pt>
    <dgm:pt modelId="{F25F0A22-56F2-4871-BFD5-8EB4914C2799}" type="pres">
      <dgm:prSet presAssocID="{C37F9A9A-E014-441D-80B5-99A369FD921E}" presName="sibTrans" presStyleCnt="0"/>
      <dgm:spPr/>
    </dgm:pt>
    <dgm:pt modelId="{CAB8FE44-BA14-40B7-BC9B-DBB107108C3C}" type="pres">
      <dgm:prSet presAssocID="{176653D8-A877-4517-8461-D80CCF2CCC7B}" presName="node" presStyleLbl="node1" presStyleIdx="2" presStyleCnt="8">
        <dgm:presLayoutVars>
          <dgm:bulletEnabled val="1"/>
        </dgm:presLayoutVars>
      </dgm:prSet>
      <dgm:spPr/>
    </dgm:pt>
    <dgm:pt modelId="{E10DAC67-9042-4F26-B8EA-4B429C110F64}" type="pres">
      <dgm:prSet presAssocID="{4C55379E-1B90-4DDC-BD2F-83D1729E00BB}" presName="sibTrans" presStyleCnt="0"/>
      <dgm:spPr/>
    </dgm:pt>
    <dgm:pt modelId="{615C0A18-7396-462E-968D-A9751D590D4E}" type="pres">
      <dgm:prSet presAssocID="{EDC2F1E6-68CF-448F-B563-A414564BCA6F}" presName="node" presStyleLbl="node1" presStyleIdx="3" presStyleCnt="8">
        <dgm:presLayoutVars>
          <dgm:bulletEnabled val="1"/>
        </dgm:presLayoutVars>
      </dgm:prSet>
      <dgm:spPr/>
    </dgm:pt>
    <dgm:pt modelId="{1C3D1DF6-5DE3-449E-9D8B-E1119FAAC4DE}" type="pres">
      <dgm:prSet presAssocID="{BD73D0AA-164C-4F0D-BAD5-521E8140A93F}" presName="sibTrans" presStyleCnt="0"/>
      <dgm:spPr/>
    </dgm:pt>
    <dgm:pt modelId="{6D59331E-8384-4E5D-8544-3DD9622088CA}" type="pres">
      <dgm:prSet presAssocID="{41F81DB4-4BF0-4FB6-B6AF-3EF073084DFA}" presName="node" presStyleLbl="node1" presStyleIdx="4" presStyleCnt="8">
        <dgm:presLayoutVars>
          <dgm:bulletEnabled val="1"/>
        </dgm:presLayoutVars>
      </dgm:prSet>
      <dgm:spPr/>
    </dgm:pt>
    <dgm:pt modelId="{E6E7CDFE-9259-4C71-9E88-FC5459E38AC0}" type="pres">
      <dgm:prSet presAssocID="{FB528EF9-9B16-489F-84A5-6F49EBF28F19}" presName="sibTrans" presStyleCnt="0"/>
      <dgm:spPr/>
    </dgm:pt>
    <dgm:pt modelId="{6082424C-9578-4EA7-9DD9-9FF4CDC704D0}" type="pres">
      <dgm:prSet presAssocID="{9961E72D-EDD2-4E50-8579-4289926E753A}" presName="node" presStyleLbl="node1" presStyleIdx="5" presStyleCnt="8">
        <dgm:presLayoutVars>
          <dgm:bulletEnabled val="1"/>
        </dgm:presLayoutVars>
      </dgm:prSet>
      <dgm:spPr/>
    </dgm:pt>
    <dgm:pt modelId="{6DE54B1C-3105-4EA6-8256-E3E2C30260D9}" type="pres">
      <dgm:prSet presAssocID="{52AD6FDA-0238-4F76-B86C-6C55AF9945AB}" presName="sibTrans" presStyleCnt="0"/>
      <dgm:spPr/>
    </dgm:pt>
    <dgm:pt modelId="{C68163AE-F4AB-4914-B51D-6B9BF97E3E6A}" type="pres">
      <dgm:prSet presAssocID="{CE605199-0527-44E4-9DAD-173D05369966}" presName="node" presStyleLbl="node1" presStyleIdx="6" presStyleCnt="8">
        <dgm:presLayoutVars>
          <dgm:bulletEnabled val="1"/>
        </dgm:presLayoutVars>
      </dgm:prSet>
      <dgm:spPr/>
    </dgm:pt>
    <dgm:pt modelId="{FE500A20-8E0B-4459-8131-278E8AF2DC93}" type="pres">
      <dgm:prSet presAssocID="{2AF36814-CAE6-4A80-B07A-851F7B7DBBF8}" presName="sibTrans" presStyleCnt="0"/>
      <dgm:spPr/>
    </dgm:pt>
    <dgm:pt modelId="{1C6230BE-C254-4E2D-90E1-06E4FECC1F91}" type="pres">
      <dgm:prSet presAssocID="{5EFF7CCE-7367-41F2-9B37-4CFA693CF5CE}" presName="node" presStyleLbl="node1" presStyleIdx="7" presStyleCnt="8">
        <dgm:presLayoutVars>
          <dgm:bulletEnabled val="1"/>
        </dgm:presLayoutVars>
      </dgm:prSet>
      <dgm:spPr/>
    </dgm:pt>
  </dgm:ptLst>
  <dgm:cxnLst>
    <dgm:cxn modelId="{FBC8CB09-8E0E-4153-88DB-B9BA597D79F1}" srcId="{F315BFB0-841F-4FD5-94E8-A8A5238ED81B}" destId="{4C5A82FA-CC3E-4ED1-B445-08E3F1DD58D1}" srcOrd="1" destOrd="0" parTransId="{E3C84208-D689-4D0D-8B7F-1B2414463356}" sibTransId="{C37F9A9A-E014-441D-80B5-99A369FD921E}"/>
    <dgm:cxn modelId="{BA757114-3B93-42F7-9E36-7E2AEF5BCEF1}" srcId="{F315BFB0-841F-4FD5-94E8-A8A5238ED81B}" destId="{9961E72D-EDD2-4E50-8579-4289926E753A}" srcOrd="5" destOrd="0" parTransId="{9D4C3B91-D701-4A30-808F-1F181F4146D4}" sibTransId="{52AD6FDA-0238-4F76-B86C-6C55AF9945AB}"/>
    <dgm:cxn modelId="{308E1F17-2B85-49C5-BD0B-F898E119DD96}" type="presOf" srcId="{F315BFB0-841F-4FD5-94E8-A8A5238ED81B}" destId="{3DF5BC66-D386-476D-A9A4-38E5F152E125}" srcOrd="0" destOrd="0" presId="urn:microsoft.com/office/officeart/2005/8/layout/default"/>
    <dgm:cxn modelId="{B205ED30-4C8C-45A4-96CF-9D3795C33807}" srcId="{F315BFB0-841F-4FD5-94E8-A8A5238ED81B}" destId="{A1BB23F9-C60D-4EC4-97A8-4CF2D9170155}" srcOrd="0" destOrd="0" parTransId="{0E991A68-492A-40C5-A7A3-9132894D2114}" sibTransId="{C3C19454-8B14-4E2D-A90D-5C6A6B9D7852}"/>
    <dgm:cxn modelId="{26480F36-F179-47FA-8867-D84AD89B88B6}" srcId="{F315BFB0-841F-4FD5-94E8-A8A5238ED81B}" destId="{41F81DB4-4BF0-4FB6-B6AF-3EF073084DFA}" srcOrd="4" destOrd="0" parTransId="{1434C96A-AF21-4A9B-B072-84227F318691}" sibTransId="{FB528EF9-9B16-489F-84A5-6F49EBF28F19}"/>
    <dgm:cxn modelId="{1EBE7743-1EF5-4E58-8FBC-789419AFBDEF}" type="presOf" srcId="{5EFF7CCE-7367-41F2-9B37-4CFA693CF5CE}" destId="{1C6230BE-C254-4E2D-90E1-06E4FECC1F91}" srcOrd="0" destOrd="0" presId="urn:microsoft.com/office/officeart/2005/8/layout/default"/>
    <dgm:cxn modelId="{F1C99B65-5C8E-475D-9E19-5ACA58FFAC51}" type="presOf" srcId="{4C5A82FA-CC3E-4ED1-B445-08E3F1DD58D1}" destId="{75DD523E-2C94-45F6-9D80-9C4C61401E76}" srcOrd="0" destOrd="0" presId="urn:microsoft.com/office/officeart/2005/8/layout/default"/>
    <dgm:cxn modelId="{20EC698A-7914-4B33-8A72-87FDE7C11D76}" type="presOf" srcId="{41F81DB4-4BF0-4FB6-B6AF-3EF073084DFA}" destId="{6D59331E-8384-4E5D-8544-3DD9622088CA}" srcOrd="0" destOrd="0" presId="urn:microsoft.com/office/officeart/2005/8/layout/default"/>
    <dgm:cxn modelId="{DAB02F8C-83C2-4F59-8C6C-70E52171F314}" type="presOf" srcId="{A1BB23F9-C60D-4EC4-97A8-4CF2D9170155}" destId="{5DB13DA3-6637-4CB9-9EF2-496DCEC135A2}" srcOrd="0" destOrd="0" presId="urn:microsoft.com/office/officeart/2005/8/layout/default"/>
    <dgm:cxn modelId="{E0607C92-DB39-4FB8-B8F2-36F5251B9486}" type="presOf" srcId="{CE605199-0527-44E4-9DAD-173D05369966}" destId="{C68163AE-F4AB-4914-B51D-6B9BF97E3E6A}" srcOrd="0" destOrd="0" presId="urn:microsoft.com/office/officeart/2005/8/layout/default"/>
    <dgm:cxn modelId="{8D69A895-447E-4EEC-A363-530EDC2D6B98}" type="presOf" srcId="{9961E72D-EDD2-4E50-8579-4289926E753A}" destId="{6082424C-9578-4EA7-9DD9-9FF4CDC704D0}" srcOrd="0" destOrd="0" presId="urn:microsoft.com/office/officeart/2005/8/layout/default"/>
    <dgm:cxn modelId="{1E6FF899-CDEC-4898-B489-C40FB7127D98}" type="presOf" srcId="{176653D8-A877-4517-8461-D80CCF2CCC7B}" destId="{CAB8FE44-BA14-40B7-BC9B-DBB107108C3C}" srcOrd="0" destOrd="0" presId="urn:microsoft.com/office/officeart/2005/8/layout/default"/>
    <dgm:cxn modelId="{238871A2-C78F-4DEC-907F-224F24B13E17}" srcId="{F315BFB0-841F-4FD5-94E8-A8A5238ED81B}" destId="{EDC2F1E6-68CF-448F-B563-A414564BCA6F}" srcOrd="3" destOrd="0" parTransId="{45856A1F-3D80-4F45-8BDD-024179848318}" sibTransId="{BD73D0AA-164C-4F0D-BAD5-521E8140A93F}"/>
    <dgm:cxn modelId="{0ADF1DCC-D2DA-4C56-AA20-995656EBB3CD}" srcId="{F315BFB0-841F-4FD5-94E8-A8A5238ED81B}" destId="{5EFF7CCE-7367-41F2-9B37-4CFA693CF5CE}" srcOrd="7" destOrd="0" parTransId="{5E344AB4-FF53-4ABB-975F-954B663CCF4F}" sibTransId="{9FF09756-7140-4EA0-98A6-013D225375B9}"/>
    <dgm:cxn modelId="{650349DC-CF1A-4467-8170-2F6318DF11D8}" srcId="{F315BFB0-841F-4FD5-94E8-A8A5238ED81B}" destId="{176653D8-A877-4517-8461-D80CCF2CCC7B}" srcOrd="2" destOrd="0" parTransId="{177EBA6E-C8B6-4286-A8EE-9E32CADDF219}" sibTransId="{4C55379E-1B90-4DDC-BD2F-83D1729E00BB}"/>
    <dgm:cxn modelId="{586F0BE1-5EC6-4B97-8A66-BCA71C1FF40F}" srcId="{F315BFB0-841F-4FD5-94E8-A8A5238ED81B}" destId="{CE605199-0527-44E4-9DAD-173D05369966}" srcOrd="6" destOrd="0" parTransId="{9E8D21EF-881E-4399-9EEE-84C35E0F059B}" sibTransId="{2AF36814-CAE6-4A80-B07A-851F7B7DBBF8}"/>
    <dgm:cxn modelId="{577F44FA-B812-4356-ADEC-D0F4F1F58D86}" type="presOf" srcId="{EDC2F1E6-68CF-448F-B563-A414564BCA6F}" destId="{615C0A18-7396-462E-968D-A9751D590D4E}" srcOrd="0" destOrd="0" presId="urn:microsoft.com/office/officeart/2005/8/layout/default"/>
    <dgm:cxn modelId="{44CF2DA6-5DA8-4579-A817-394443FD119F}" type="presParOf" srcId="{3DF5BC66-D386-476D-A9A4-38E5F152E125}" destId="{5DB13DA3-6637-4CB9-9EF2-496DCEC135A2}" srcOrd="0" destOrd="0" presId="urn:microsoft.com/office/officeart/2005/8/layout/default"/>
    <dgm:cxn modelId="{A55C8302-5F59-414F-B563-FBB8BBB5BE67}" type="presParOf" srcId="{3DF5BC66-D386-476D-A9A4-38E5F152E125}" destId="{0CDAFC90-DC80-4722-85DB-4ED2DFA16B6E}" srcOrd="1" destOrd="0" presId="urn:microsoft.com/office/officeart/2005/8/layout/default"/>
    <dgm:cxn modelId="{BE216C21-DE1B-4F50-8CF0-4755969EC951}" type="presParOf" srcId="{3DF5BC66-D386-476D-A9A4-38E5F152E125}" destId="{75DD523E-2C94-45F6-9D80-9C4C61401E76}" srcOrd="2" destOrd="0" presId="urn:microsoft.com/office/officeart/2005/8/layout/default"/>
    <dgm:cxn modelId="{FF275D63-275D-4755-BCA5-16A13F287357}" type="presParOf" srcId="{3DF5BC66-D386-476D-A9A4-38E5F152E125}" destId="{F25F0A22-56F2-4871-BFD5-8EB4914C2799}" srcOrd="3" destOrd="0" presId="urn:microsoft.com/office/officeart/2005/8/layout/default"/>
    <dgm:cxn modelId="{1F7DE010-771C-4477-8C08-EE6F91EF5446}" type="presParOf" srcId="{3DF5BC66-D386-476D-A9A4-38E5F152E125}" destId="{CAB8FE44-BA14-40B7-BC9B-DBB107108C3C}" srcOrd="4" destOrd="0" presId="urn:microsoft.com/office/officeart/2005/8/layout/default"/>
    <dgm:cxn modelId="{155B4FBB-7117-4D3B-8634-5E4FFCBB1FC9}" type="presParOf" srcId="{3DF5BC66-D386-476D-A9A4-38E5F152E125}" destId="{E10DAC67-9042-4F26-B8EA-4B429C110F64}" srcOrd="5" destOrd="0" presId="urn:microsoft.com/office/officeart/2005/8/layout/default"/>
    <dgm:cxn modelId="{AD488BCF-8303-4763-8D30-F4A41A6A47D8}" type="presParOf" srcId="{3DF5BC66-D386-476D-A9A4-38E5F152E125}" destId="{615C0A18-7396-462E-968D-A9751D590D4E}" srcOrd="6" destOrd="0" presId="urn:microsoft.com/office/officeart/2005/8/layout/default"/>
    <dgm:cxn modelId="{35C0BC1E-7774-40FE-B00B-52CBDC8CAA60}" type="presParOf" srcId="{3DF5BC66-D386-476D-A9A4-38E5F152E125}" destId="{1C3D1DF6-5DE3-449E-9D8B-E1119FAAC4DE}" srcOrd="7" destOrd="0" presId="urn:microsoft.com/office/officeart/2005/8/layout/default"/>
    <dgm:cxn modelId="{DFDE75E2-3B8E-45FF-A02A-4FBF109A84C3}" type="presParOf" srcId="{3DF5BC66-D386-476D-A9A4-38E5F152E125}" destId="{6D59331E-8384-4E5D-8544-3DD9622088CA}" srcOrd="8" destOrd="0" presId="urn:microsoft.com/office/officeart/2005/8/layout/default"/>
    <dgm:cxn modelId="{1B1FE6EE-BB32-4ADB-A776-3C4F47A5ED3A}" type="presParOf" srcId="{3DF5BC66-D386-476D-A9A4-38E5F152E125}" destId="{E6E7CDFE-9259-4C71-9E88-FC5459E38AC0}" srcOrd="9" destOrd="0" presId="urn:microsoft.com/office/officeart/2005/8/layout/default"/>
    <dgm:cxn modelId="{41DDE7C0-256A-4BF4-AEC2-F01728BB4C84}" type="presParOf" srcId="{3DF5BC66-D386-476D-A9A4-38E5F152E125}" destId="{6082424C-9578-4EA7-9DD9-9FF4CDC704D0}" srcOrd="10" destOrd="0" presId="urn:microsoft.com/office/officeart/2005/8/layout/default"/>
    <dgm:cxn modelId="{CFAF97EE-EB01-44AA-A618-D415F6D73F4B}" type="presParOf" srcId="{3DF5BC66-D386-476D-A9A4-38E5F152E125}" destId="{6DE54B1C-3105-4EA6-8256-E3E2C30260D9}" srcOrd="11" destOrd="0" presId="urn:microsoft.com/office/officeart/2005/8/layout/default"/>
    <dgm:cxn modelId="{C18D8740-9AA5-4964-9735-4F5D1695EA40}" type="presParOf" srcId="{3DF5BC66-D386-476D-A9A4-38E5F152E125}" destId="{C68163AE-F4AB-4914-B51D-6B9BF97E3E6A}" srcOrd="12" destOrd="0" presId="urn:microsoft.com/office/officeart/2005/8/layout/default"/>
    <dgm:cxn modelId="{93B926A3-A261-4714-BBB1-29D6FBFBB1C0}" type="presParOf" srcId="{3DF5BC66-D386-476D-A9A4-38E5F152E125}" destId="{FE500A20-8E0B-4459-8131-278E8AF2DC93}" srcOrd="13" destOrd="0" presId="urn:microsoft.com/office/officeart/2005/8/layout/default"/>
    <dgm:cxn modelId="{30E0BA33-D85F-4CB2-B499-3362C2E0A250}" type="presParOf" srcId="{3DF5BC66-D386-476D-A9A4-38E5F152E125}" destId="{1C6230BE-C254-4E2D-90E1-06E4FECC1F9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CB5F4-7866-4E97-836C-F13ED69CE55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92DD6A-B6A5-4180-AB66-5C6AFE75F28E}">
      <dgm:prSet phldrT="[Tekst]"/>
      <dgm:spPr/>
      <dgm:t>
        <a:bodyPr/>
        <a:lstStyle/>
        <a:p>
          <a:r>
            <a:rPr lang="pl-PL" dirty="0"/>
            <a:t>RTF (Role, </a:t>
          </a:r>
          <a:r>
            <a:rPr lang="pl-PL" dirty="0" err="1"/>
            <a:t>Task</a:t>
          </a:r>
          <a:r>
            <a:rPr lang="pl-PL" dirty="0"/>
            <a:t>, Format)</a:t>
          </a:r>
        </a:p>
      </dgm:t>
    </dgm:pt>
    <dgm:pt modelId="{E1304222-F360-4D7C-B994-A6F6357D29F0}" type="parTrans" cxnId="{BF95E505-C47D-4379-A770-2B5355E37F14}">
      <dgm:prSet/>
      <dgm:spPr/>
      <dgm:t>
        <a:bodyPr/>
        <a:lstStyle/>
        <a:p>
          <a:endParaRPr lang="pl-PL"/>
        </a:p>
      </dgm:t>
    </dgm:pt>
    <dgm:pt modelId="{68ABEEC1-F6E8-49AB-A357-E303FCBA6528}" type="sibTrans" cxnId="{BF95E505-C47D-4379-A770-2B5355E37F14}">
      <dgm:prSet/>
      <dgm:spPr/>
      <dgm:t>
        <a:bodyPr/>
        <a:lstStyle/>
        <a:p>
          <a:endParaRPr lang="pl-PL"/>
        </a:p>
      </dgm:t>
    </dgm:pt>
    <dgm:pt modelId="{01FEAE88-F160-4971-B30F-C88A3A3E7608}">
      <dgm:prSet phldrT="[Tekst]"/>
      <dgm:spPr/>
      <dgm:t>
        <a:bodyPr/>
        <a:lstStyle/>
        <a:p>
          <a:r>
            <a:rPr lang="pl-PL" dirty="0"/>
            <a:t>CIO (</a:t>
          </a:r>
          <a:r>
            <a:rPr lang="pl-PL" dirty="0" err="1"/>
            <a:t>Context</a:t>
          </a:r>
          <a:r>
            <a:rPr lang="pl-PL" dirty="0"/>
            <a:t>, Input, </a:t>
          </a:r>
          <a:r>
            <a:rPr lang="pl-PL" dirty="0" err="1"/>
            <a:t>Output</a:t>
          </a:r>
          <a:r>
            <a:rPr lang="pl-PL" dirty="0"/>
            <a:t>)</a:t>
          </a:r>
        </a:p>
      </dgm:t>
    </dgm:pt>
    <dgm:pt modelId="{D8C3590A-F345-4A15-AC24-6C749A185F3F}" type="parTrans" cxnId="{B3B88B5B-B0FD-4530-BB13-FB06BC6D179F}">
      <dgm:prSet/>
      <dgm:spPr/>
      <dgm:t>
        <a:bodyPr/>
        <a:lstStyle/>
        <a:p>
          <a:endParaRPr lang="pl-PL"/>
        </a:p>
      </dgm:t>
    </dgm:pt>
    <dgm:pt modelId="{2ED0C479-BAD6-4A7A-BF3C-69DBCC88EE6C}" type="sibTrans" cxnId="{B3B88B5B-B0FD-4530-BB13-FB06BC6D179F}">
      <dgm:prSet/>
      <dgm:spPr/>
      <dgm:t>
        <a:bodyPr/>
        <a:lstStyle/>
        <a:p>
          <a:endParaRPr lang="pl-PL"/>
        </a:p>
      </dgm:t>
    </dgm:pt>
    <dgm:pt modelId="{01877840-F4E6-424B-873F-6A4901ED9FA3}">
      <dgm:prSet phldrT="[Tekst]"/>
      <dgm:spPr/>
      <dgm:t>
        <a:bodyPr/>
        <a:lstStyle/>
        <a:p>
          <a:r>
            <a:rPr lang="pl-PL" dirty="0"/>
            <a:t>PSE (Problem, Solution, </a:t>
          </a:r>
          <a:r>
            <a:rPr lang="pl-PL" dirty="0" err="1"/>
            <a:t>Execution</a:t>
          </a:r>
          <a:r>
            <a:rPr lang="pl-PL" dirty="0"/>
            <a:t>)</a:t>
          </a:r>
        </a:p>
      </dgm:t>
    </dgm:pt>
    <dgm:pt modelId="{CCD7E81B-B362-49D1-BE5C-722FDF91FAAD}" type="parTrans" cxnId="{267D9E09-262B-4C28-A736-8362C32EFBF7}">
      <dgm:prSet/>
      <dgm:spPr/>
      <dgm:t>
        <a:bodyPr/>
        <a:lstStyle/>
        <a:p>
          <a:endParaRPr lang="pl-PL"/>
        </a:p>
      </dgm:t>
    </dgm:pt>
    <dgm:pt modelId="{BAC6CABE-B06A-48E6-B600-ACE400C38F27}" type="sibTrans" cxnId="{267D9E09-262B-4C28-A736-8362C32EFBF7}">
      <dgm:prSet/>
      <dgm:spPr/>
      <dgm:t>
        <a:bodyPr/>
        <a:lstStyle/>
        <a:p>
          <a:endParaRPr lang="pl-PL"/>
        </a:p>
      </dgm:t>
    </dgm:pt>
    <dgm:pt modelId="{5B937C95-8AC4-4631-B990-0FB115DFB85D}">
      <dgm:prSet phldrT="[Tekst]"/>
      <dgm:spPr/>
      <dgm:t>
        <a:bodyPr/>
        <a:lstStyle/>
        <a:p>
          <a:r>
            <a:rPr lang="pl-PL" dirty="0"/>
            <a:t>SAR (</a:t>
          </a:r>
          <a:r>
            <a:rPr lang="pl-PL" dirty="0" err="1"/>
            <a:t>Situation</a:t>
          </a:r>
          <a:r>
            <a:rPr lang="pl-PL" dirty="0"/>
            <a:t>, Action, </a:t>
          </a:r>
          <a:r>
            <a:rPr lang="pl-PL" dirty="0" err="1"/>
            <a:t>Result</a:t>
          </a:r>
          <a:r>
            <a:rPr lang="pl-PL" dirty="0"/>
            <a:t>)</a:t>
          </a:r>
        </a:p>
      </dgm:t>
    </dgm:pt>
    <dgm:pt modelId="{6EA901A3-4104-4707-959B-95685E027020}" type="parTrans" cxnId="{C36CF2E3-E2A3-4933-B6CB-87F01BB21F72}">
      <dgm:prSet/>
      <dgm:spPr/>
      <dgm:t>
        <a:bodyPr/>
        <a:lstStyle/>
        <a:p>
          <a:endParaRPr lang="pl-PL"/>
        </a:p>
      </dgm:t>
    </dgm:pt>
    <dgm:pt modelId="{BA65FB87-EE84-4A53-B2ED-ED1D88331C2E}" type="sibTrans" cxnId="{C36CF2E3-E2A3-4933-B6CB-87F01BB21F72}">
      <dgm:prSet/>
      <dgm:spPr/>
      <dgm:t>
        <a:bodyPr/>
        <a:lstStyle/>
        <a:p>
          <a:endParaRPr lang="pl-PL"/>
        </a:p>
      </dgm:t>
    </dgm:pt>
    <dgm:pt modelId="{A52DBD49-D289-4BC9-8D78-5EA285F50ECF}">
      <dgm:prSet phldrT="[Tekst]"/>
      <dgm:spPr/>
      <dgm:t>
        <a:bodyPr/>
        <a:lstStyle/>
        <a:p>
          <a:r>
            <a:rPr lang="en-US" dirty="0"/>
            <a:t>WWHW (Who, What, How, Why)</a:t>
          </a:r>
          <a:endParaRPr lang="pl-PL" dirty="0"/>
        </a:p>
      </dgm:t>
    </dgm:pt>
    <dgm:pt modelId="{32633101-431B-4CE6-9435-F98679E12ABE}" type="parTrans" cxnId="{776D09EA-0AA9-47A4-8613-ECB9ADA81CFA}">
      <dgm:prSet/>
      <dgm:spPr/>
      <dgm:t>
        <a:bodyPr/>
        <a:lstStyle/>
        <a:p>
          <a:endParaRPr lang="pl-PL"/>
        </a:p>
      </dgm:t>
    </dgm:pt>
    <dgm:pt modelId="{974465CD-BA12-44A2-B785-97271B4B7D5B}" type="sibTrans" cxnId="{776D09EA-0AA9-47A4-8613-ECB9ADA81CFA}">
      <dgm:prSet/>
      <dgm:spPr/>
      <dgm:t>
        <a:bodyPr/>
        <a:lstStyle/>
        <a:p>
          <a:endParaRPr lang="pl-PL"/>
        </a:p>
      </dgm:t>
    </dgm:pt>
    <dgm:pt modelId="{8341216C-4FB8-4FEF-BFDB-2087830D692C}">
      <dgm:prSet phldrT="[Tekst]"/>
      <dgm:spPr/>
      <dgm:t>
        <a:bodyPr/>
        <a:lstStyle/>
        <a:p>
          <a:r>
            <a:rPr lang="pl-PL" dirty="0"/>
            <a:t>STAR (</a:t>
          </a:r>
          <a:r>
            <a:rPr lang="pl-PL" dirty="0" err="1"/>
            <a:t>Situation</a:t>
          </a:r>
          <a:r>
            <a:rPr lang="pl-PL" dirty="0"/>
            <a:t>, </a:t>
          </a:r>
          <a:r>
            <a:rPr lang="pl-PL" dirty="0" err="1"/>
            <a:t>Task</a:t>
          </a:r>
          <a:r>
            <a:rPr lang="pl-PL" dirty="0"/>
            <a:t>, Action, </a:t>
          </a:r>
          <a:r>
            <a:rPr lang="pl-PL" dirty="0" err="1"/>
            <a:t>Result</a:t>
          </a:r>
          <a:r>
            <a:rPr lang="pl-PL" dirty="0"/>
            <a:t>)</a:t>
          </a:r>
        </a:p>
      </dgm:t>
    </dgm:pt>
    <dgm:pt modelId="{5AC6936D-1C83-45E8-B602-F626CB9339EE}" type="parTrans" cxnId="{7873F97A-E2C4-4882-B7ED-18998D7AB0F5}">
      <dgm:prSet/>
      <dgm:spPr/>
      <dgm:t>
        <a:bodyPr/>
        <a:lstStyle/>
        <a:p>
          <a:endParaRPr lang="pl-PL"/>
        </a:p>
      </dgm:t>
    </dgm:pt>
    <dgm:pt modelId="{C0688127-8874-4ECE-9272-8ED1C0026B72}" type="sibTrans" cxnId="{7873F97A-E2C4-4882-B7ED-18998D7AB0F5}">
      <dgm:prSet/>
      <dgm:spPr/>
      <dgm:t>
        <a:bodyPr/>
        <a:lstStyle/>
        <a:p>
          <a:endParaRPr lang="pl-PL"/>
        </a:p>
      </dgm:t>
    </dgm:pt>
    <dgm:pt modelId="{105B622A-4ACF-4AE9-9681-4FD3E0CD2C54}">
      <dgm:prSet phldrT="[Tekst]"/>
      <dgm:spPr/>
      <dgm:t>
        <a:bodyPr/>
        <a:lstStyle/>
        <a:p>
          <a:r>
            <a:rPr lang="en-US" dirty="0"/>
            <a:t>GOMR (Goal, Obstacles, Methods, Results)</a:t>
          </a:r>
          <a:endParaRPr lang="pl-PL" dirty="0"/>
        </a:p>
      </dgm:t>
    </dgm:pt>
    <dgm:pt modelId="{039F7559-C97C-477A-9EF3-85F99AB6DEC0}" type="parTrans" cxnId="{7ABF4E18-A43A-455D-9D5B-EE2BEE0E0D1A}">
      <dgm:prSet/>
      <dgm:spPr/>
      <dgm:t>
        <a:bodyPr/>
        <a:lstStyle/>
        <a:p>
          <a:endParaRPr lang="pl-PL"/>
        </a:p>
      </dgm:t>
    </dgm:pt>
    <dgm:pt modelId="{B722C54E-F7B3-409F-9F61-0D7DEADD440C}" type="sibTrans" cxnId="{7ABF4E18-A43A-455D-9D5B-EE2BEE0E0D1A}">
      <dgm:prSet/>
      <dgm:spPr/>
      <dgm:t>
        <a:bodyPr/>
        <a:lstStyle/>
        <a:p>
          <a:endParaRPr lang="pl-PL"/>
        </a:p>
      </dgm:t>
    </dgm:pt>
    <dgm:pt modelId="{8E955DCD-2FB8-4D01-B940-A68990A21669}">
      <dgm:prSet phldrT="[Tekst]"/>
      <dgm:spPr/>
      <dgm:t>
        <a:bodyPr/>
        <a:lstStyle/>
        <a:p>
          <a:r>
            <a:rPr lang="en-US" dirty="0"/>
            <a:t>BPOS (Background, Problem, Objective, Solution)</a:t>
          </a:r>
          <a:endParaRPr lang="pl-PL" dirty="0"/>
        </a:p>
      </dgm:t>
    </dgm:pt>
    <dgm:pt modelId="{DF61BF7F-ADC4-41A6-B319-44FCFCAC96B2}" type="parTrans" cxnId="{BD0FB959-A12F-400F-8D12-509215D5BDCF}">
      <dgm:prSet/>
      <dgm:spPr/>
      <dgm:t>
        <a:bodyPr/>
        <a:lstStyle/>
        <a:p>
          <a:endParaRPr lang="pl-PL"/>
        </a:p>
      </dgm:t>
    </dgm:pt>
    <dgm:pt modelId="{4C656374-7FE7-4706-8DAD-A01CDD2F758D}" type="sibTrans" cxnId="{BD0FB959-A12F-400F-8D12-509215D5BDCF}">
      <dgm:prSet/>
      <dgm:spPr/>
      <dgm:t>
        <a:bodyPr/>
        <a:lstStyle/>
        <a:p>
          <a:endParaRPr lang="pl-PL"/>
        </a:p>
      </dgm:t>
    </dgm:pt>
    <dgm:pt modelId="{0E3A1C5D-06BE-4A3B-A7F5-00E418E5E5D2}">
      <dgm:prSet phldrT="[Tekst]"/>
      <dgm:spPr/>
      <dgm:t>
        <a:bodyPr/>
        <a:lstStyle/>
        <a:p>
          <a:r>
            <a:rPr lang="pl-PL" dirty="0"/>
            <a:t>PASA (Problem, Analysis, Solution, Action)</a:t>
          </a:r>
        </a:p>
      </dgm:t>
    </dgm:pt>
    <dgm:pt modelId="{EC60FF19-DD64-48C3-93F1-E7CCA6FBA413}" type="parTrans" cxnId="{5E52557B-2987-4C1B-B19C-0BBC5324F109}">
      <dgm:prSet/>
      <dgm:spPr/>
      <dgm:t>
        <a:bodyPr/>
        <a:lstStyle/>
        <a:p>
          <a:endParaRPr lang="pl-PL"/>
        </a:p>
      </dgm:t>
    </dgm:pt>
    <dgm:pt modelId="{B8EC5583-1075-49B5-910A-33A151B90450}" type="sibTrans" cxnId="{5E52557B-2987-4C1B-B19C-0BBC5324F109}">
      <dgm:prSet/>
      <dgm:spPr/>
      <dgm:t>
        <a:bodyPr/>
        <a:lstStyle/>
        <a:p>
          <a:endParaRPr lang="pl-PL"/>
        </a:p>
      </dgm:t>
    </dgm:pt>
    <dgm:pt modelId="{5A462431-828B-48DE-B000-79D42FB5104C}">
      <dgm:prSet phldrT="[Tekst]"/>
      <dgm:spPr/>
      <dgm:t>
        <a:bodyPr/>
        <a:lstStyle/>
        <a:p>
          <a:r>
            <a:rPr lang="en-US" dirty="0"/>
            <a:t>SCAO (Scenario, Challenge, Approach, Outcome)</a:t>
          </a:r>
          <a:endParaRPr lang="pl-PL" dirty="0"/>
        </a:p>
      </dgm:t>
    </dgm:pt>
    <dgm:pt modelId="{AA3F4E85-9C28-439E-8565-ABDC60423791}" type="parTrans" cxnId="{1CEECC6A-3EC0-4083-B86D-9320D3E7C362}">
      <dgm:prSet/>
      <dgm:spPr/>
      <dgm:t>
        <a:bodyPr/>
        <a:lstStyle/>
        <a:p>
          <a:endParaRPr lang="pl-PL"/>
        </a:p>
      </dgm:t>
    </dgm:pt>
    <dgm:pt modelId="{D7AEE7C5-8981-4B28-898F-A7A5BB84F3F1}" type="sibTrans" cxnId="{1CEECC6A-3EC0-4083-B86D-9320D3E7C362}">
      <dgm:prSet/>
      <dgm:spPr/>
      <dgm:t>
        <a:bodyPr/>
        <a:lstStyle/>
        <a:p>
          <a:endParaRPr lang="pl-PL"/>
        </a:p>
      </dgm:t>
    </dgm:pt>
    <dgm:pt modelId="{C4338CE8-AAC9-45F1-B0D8-59F20156D221}">
      <dgm:prSet phldrT="[Tekst]"/>
      <dgm:spPr/>
      <dgm:t>
        <a:bodyPr/>
        <a:lstStyle/>
        <a:p>
          <a:r>
            <a:rPr lang="en-US" dirty="0"/>
            <a:t>TICIP (Task, Instruction, Context, Input, Parameters)</a:t>
          </a:r>
          <a:endParaRPr lang="pl-PL" dirty="0"/>
        </a:p>
      </dgm:t>
    </dgm:pt>
    <dgm:pt modelId="{D2FD0E03-42B7-4467-B6CE-8094CE92398F}" type="parTrans" cxnId="{3385C69B-1C03-40EB-8483-24452C309040}">
      <dgm:prSet/>
      <dgm:spPr/>
      <dgm:t>
        <a:bodyPr/>
        <a:lstStyle/>
        <a:p>
          <a:endParaRPr lang="pl-PL"/>
        </a:p>
      </dgm:t>
    </dgm:pt>
    <dgm:pt modelId="{8515991D-C169-4CDD-8ECA-28759984DD71}" type="sibTrans" cxnId="{3385C69B-1C03-40EB-8483-24452C309040}">
      <dgm:prSet/>
      <dgm:spPr/>
      <dgm:t>
        <a:bodyPr/>
        <a:lstStyle/>
        <a:p>
          <a:endParaRPr lang="pl-PL"/>
        </a:p>
      </dgm:t>
    </dgm:pt>
    <dgm:pt modelId="{211EBB37-3F66-4194-A4AC-3606DD1A34DB}" type="pres">
      <dgm:prSet presAssocID="{DA5CB5F4-7866-4E97-836C-F13ED69CE556}" presName="diagram" presStyleCnt="0">
        <dgm:presLayoutVars>
          <dgm:dir/>
          <dgm:resizeHandles val="exact"/>
        </dgm:presLayoutVars>
      </dgm:prSet>
      <dgm:spPr/>
    </dgm:pt>
    <dgm:pt modelId="{315C282E-2845-4710-AF91-58451781F8CB}" type="pres">
      <dgm:prSet presAssocID="{F392DD6A-B6A5-4180-AB66-5C6AFE75F28E}" presName="node" presStyleLbl="node1" presStyleIdx="0" presStyleCnt="11">
        <dgm:presLayoutVars>
          <dgm:bulletEnabled val="1"/>
        </dgm:presLayoutVars>
      </dgm:prSet>
      <dgm:spPr/>
    </dgm:pt>
    <dgm:pt modelId="{B5941947-A83C-4B3D-A273-1C220311FF3F}" type="pres">
      <dgm:prSet presAssocID="{68ABEEC1-F6E8-49AB-A357-E303FCBA6528}" presName="sibTrans" presStyleCnt="0"/>
      <dgm:spPr/>
    </dgm:pt>
    <dgm:pt modelId="{8D2251FF-8B24-4AD5-9D53-2F02E577F4C9}" type="pres">
      <dgm:prSet presAssocID="{01FEAE88-F160-4971-B30F-C88A3A3E7608}" presName="node" presStyleLbl="node1" presStyleIdx="1" presStyleCnt="11">
        <dgm:presLayoutVars>
          <dgm:bulletEnabled val="1"/>
        </dgm:presLayoutVars>
      </dgm:prSet>
      <dgm:spPr/>
    </dgm:pt>
    <dgm:pt modelId="{6D40309C-1487-4AA2-9553-52803483944C}" type="pres">
      <dgm:prSet presAssocID="{2ED0C479-BAD6-4A7A-BF3C-69DBCC88EE6C}" presName="sibTrans" presStyleCnt="0"/>
      <dgm:spPr/>
    </dgm:pt>
    <dgm:pt modelId="{25CA4FB7-32DC-47D8-A358-242B6A5A8516}" type="pres">
      <dgm:prSet presAssocID="{01877840-F4E6-424B-873F-6A4901ED9FA3}" presName="node" presStyleLbl="node1" presStyleIdx="2" presStyleCnt="11">
        <dgm:presLayoutVars>
          <dgm:bulletEnabled val="1"/>
        </dgm:presLayoutVars>
      </dgm:prSet>
      <dgm:spPr/>
    </dgm:pt>
    <dgm:pt modelId="{D5E26DD6-EF46-49F7-9F2D-5C16E4D40D4B}" type="pres">
      <dgm:prSet presAssocID="{BAC6CABE-B06A-48E6-B600-ACE400C38F27}" presName="sibTrans" presStyleCnt="0"/>
      <dgm:spPr/>
    </dgm:pt>
    <dgm:pt modelId="{806E8B2F-2B23-4292-B9AE-266B604EDAB0}" type="pres">
      <dgm:prSet presAssocID="{5B937C95-8AC4-4631-B990-0FB115DFB85D}" presName="node" presStyleLbl="node1" presStyleIdx="3" presStyleCnt="11">
        <dgm:presLayoutVars>
          <dgm:bulletEnabled val="1"/>
        </dgm:presLayoutVars>
      </dgm:prSet>
      <dgm:spPr/>
    </dgm:pt>
    <dgm:pt modelId="{CE002CAC-E8E2-45F6-88AE-C4B19C38EE9D}" type="pres">
      <dgm:prSet presAssocID="{BA65FB87-EE84-4A53-B2ED-ED1D88331C2E}" presName="sibTrans" presStyleCnt="0"/>
      <dgm:spPr/>
    </dgm:pt>
    <dgm:pt modelId="{C1AA6883-86C2-40DF-9B11-09D58525FFA1}" type="pres">
      <dgm:prSet presAssocID="{A52DBD49-D289-4BC9-8D78-5EA285F50ECF}" presName="node" presStyleLbl="node1" presStyleIdx="4" presStyleCnt="11">
        <dgm:presLayoutVars>
          <dgm:bulletEnabled val="1"/>
        </dgm:presLayoutVars>
      </dgm:prSet>
      <dgm:spPr/>
    </dgm:pt>
    <dgm:pt modelId="{135E24A2-08B4-4FF6-982B-DD90C699951A}" type="pres">
      <dgm:prSet presAssocID="{974465CD-BA12-44A2-B785-97271B4B7D5B}" presName="sibTrans" presStyleCnt="0"/>
      <dgm:spPr/>
    </dgm:pt>
    <dgm:pt modelId="{8BD9F3E3-9E16-42CC-B825-05D0027949E9}" type="pres">
      <dgm:prSet presAssocID="{8341216C-4FB8-4FEF-BFDB-2087830D692C}" presName="node" presStyleLbl="node1" presStyleIdx="5" presStyleCnt="11">
        <dgm:presLayoutVars>
          <dgm:bulletEnabled val="1"/>
        </dgm:presLayoutVars>
      </dgm:prSet>
      <dgm:spPr/>
    </dgm:pt>
    <dgm:pt modelId="{31714598-B3B8-4507-8D01-F9D72A479C08}" type="pres">
      <dgm:prSet presAssocID="{C0688127-8874-4ECE-9272-8ED1C0026B72}" presName="sibTrans" presStyleCnt="0"/>
      <dgm:spPr/>
    </dgm:pt>
    <dgm:pt modelId="{A94D41D5-3713-4142-BD3D-0C6693FBB144}" type="pres">
      <dgm:prSet presAssocID="{105B622A-4ACF-4AE9-9681-4FD3E0CD2C54}" presName="node" presStyleLbl="node1" presStyleIdx="6" presStyleCnt="11">
        <dgm:presLayoutVars>
          <dgm:bulletEnabled val="1"/>
        </dgm:presLayoutVars>
      </dgm:prSet>
      <dgm:spPr/>
    </dgm:pt>
    <dgm:pt modelId="{80B830D3-092B-4E12-A4C8-BC85CF1D09BB}" type="pres">
      <dgm:prSet presAssocID="{B722C54E-F7B3-409F-9F61-0D7DEADD440C}" presName="sibTrans" presStyleCnt="0"/>
      <dgm:spPr/>
    </dgm:pt>
    <dgm:pt modelId="{CEF86841-875E-473A-87FF-90160C639CF4}" type="pres">
      <dgm:prSet presAssocID="{8E955DCD-2FB8-4D01-B940-A68990A21669}" presName="node" presStyleLbl="node1" presStyleIdx="7" presStyleCnt="11">
        <dgm:presLayoutVars>
          <dgm:bulletEnabled val="1"/>
        </dgm:presLayoutVars>
      </dgm:prSet>
      <dgm:spPr/>
    </dgm:pt>
    <dgm:pt modelId="{07EEAAE0-8C0E-4689-9839-88E480B391BB}" type="pres">
      <dgm:prSet presAssocID="{4C656374-7FE7-4706-8DAD-A01CDD2F758D}" presName="sibTrans" presStyleCnt="0"/>
      <dgm:spPr/>
    </dgm:pt>
    <dgm:pt modelId="{CBF02E38-748D-493D-99DB-BAAF1EC53E3F}" type="pres">
      <dgm:prSet presAssocID="{0E3A1C5D-06BE-4A3B-A7F5-00E418E5E5D2}" presName="node" presStyleLbl="node1" presStyleIdx="8" presStyleCnt="11">
        <dgm:presLayoutVars>
          <dgm:bulletEnabled val="1"/>
        </dgm:presLayoutVars>
      </dgm:prSet>
      <dgm:spPr/>
    </dgm:pt>
    <dgm:pt modelId="{EB68465D-14EA-408C-A1D9-DF6569F8F0AB}" type="pres">
      <dgm:prSet presAssocID="{B8EC5583-1075-49B5-910A-33A151B90450}" presName="sibTrans" presStyleCnt="0"/>
      <dgm:spPr/>
    </dgm:pt>
    <dgm:pt modelId="{770F5CB0-2540-4EC1-A8BC-38910901C2CD}" type="pres">
      <dgm:prSet presAssocID="{5A462431-828B-48DE-B000-79D42FB5104C}" presName="node" presStyleLbl="node1" presStyleIdx="9" presStyleCnt="11">
        <dgm:presLayoutVars>
          <dgm:bulletEnabled val="1"/>
        </dgm:presLayoutVars>
      </dgm:prSet>
      <dgm:spPr/>
    </dgm:pt>
    <dgm:pt modelId="{3916154B-7C12-4E99-BF01-FCCCADF69C35}" type="pres">
      <dgm:prSet presAssocID="{D7AEE7C5-8981-4B28-898F-A7A5BB84F3F1}" presName="sibTrans" presStyleCnt="0"/>
      <dgm:spPr/>
    </dgm:pt>
    <dgm:pt modelId="{D22B7FD3-3800-43FB-8967-73EF982D0AA3}" type="pres">
      <dgm:prSet presAssocID="{C4338CE8-AAC9-45F1-B0D8-59F20156D22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F95E505-C47D-4379-A770-2B5355E37F14}" srcId="{DA5CB5F4-7866-4E97-836C-F13ED69CE556}" destId="{F392DD6A-B6A5-4180-AB66-5C6AFE75F28E}" srcOrd="0" destOrd="0" parTransId="{E1304222-F360-4D7C-B994-A6F6357D29F0}" sibTransId="{68ABEEC1-F6E8-49AB-A357-E303FCBA6528}"/>
    <dgm:cxn modelId="{267D9E09-262B-4C28-A736-8362C32EFBF7}" srcId="{DA5CB5F4-7866-4E97-836C-F13ED69CE556}" destId="{01877840-F4E6-424B-873F-6A4901ED9FA3}" srcOrd="2" destOrd="0" parTransId="{CCD7E81B-B362-49D1-BE5C-722FDF91FAAD}" sibTransId="{BAC6CABE-B06A-48E6-B600-ACE400C38F27}"/>
    <dgm:cxn modelId="{1CCB380E-643A-4B94-8891-0B361F7BA6A4}" type="presOf" srcId="{5B937C95-8AC4-4631-B990-0FB115DFB85D}" destId="{806E8B2F-2B23-4292-B9AE-266B604EDAB0}" srcOrd="0" destOrd="0" presId="urn:microsoft.com/office/officeart/2005/8/layout/default"/>
    <dgm:cxn modelId="{7ABF4E18-A43A-455D-9D5B-EE2BEE0E0D1A}" srcId="{DA5CB5F4-7866-4E97-836C-F13ED69CE556}" destId="{105B622A-4ACF-4AE9-9681-4FD3E0CD2C54}" srcOrd="6" destOrd="0" parTransId="{039F7559-C97C-477A-9EF3-85F99AB6DEC0}" sibTransId="{B722C54E-F7B3-409F-9F61-0D7DEADD440C}"/>
    <dgm:cxn modelId="{907ECD2C-56AE-4E37-9BE2-929F45344924}" type="presOf" srcId="{01FEAE88-F160-4971-B30F-C88A3A3E7608}" destId="{8D2251FF-8B24-4AD5-9D53-2F02E577F4C9}" srcOrd="0" destOrd="0" presId="urn:microsoft.com/office/officeart/2005/8/layout/default"/>
    <dgm:cxn modelId="{B3B88B5B-B0FD-4530-BB13-FB06BC6D179F}" srcId="{DA5CB5F4-7866-4E97-836C-F13ED69CE556}" destId="{01FEAE88-F160-4971-B30F-C88A3A3E7608}" srcOrd="1" destOrd="0" parTransId="{D8C3590A-F345-4A15-AC24-6C749A185F3F}" sibTransId="{2ED0C479-BAD6-4A7A-BF3C-69DBCC88EE6C}"/>
    <dgm:cxn modelId="{1CEECC6A-3EC0-4083-B86D-9320D3E7C362}" srcId="{DA5CB5F4-7866-4E97-836C-F13ED69CE556}" destId="{5A462431-828B-48DE-B000-79D42FB5104C}" srcOrd="9" destOrd="0" parTransId="{AA3F4E85-9C28-439E-8565-ABDC60423791}" sibTransId="{D7AEE7C5-8981-4B28-898F-A7A5BB84F3F1}"/>
    <dgm:cxn modelId="{3948DB4B-901B-4AC2-A70A-BC528EE87DD1}" type="presOf" srcId="{C4338CE8-AAC9-45F1-B0D8-59F20156D221}" destId="{D22B7FD3-3800-43FB-8967-73EF982D0AA3}" srcOrd="0" destOrd="0" presId="urn:microsoft.com/office/officeart/2005/8/layout/default"/>
    <dgm:cxn modelId="{3C825F70-242D-4AAB-9E89-D68A34F638F7}" type="presOf" srcId="{5A462431-828B-48DE-B000-79D42FB5104C}" destId="{770F5CB0-2540-4EC1-A8BC-38910901C2CD}" srcOrd="0" destOrd="0" presId="urn:microsoft.com/office/officeart/2005/8/layout/default"/>
    <dgm:cxn modelId="{7EDE8754-9441-4304-9619-F86F8D882D06}" type="presOf" srcId="{01877840-F4E6-424B-873F-6A4901ED9FA3}" destId="{25CA4FB7-32DC-47D8-A358-242B6A5A8516}" srcOrd="0" destOrd="0" presId="urn:microsoft.com/office/officeart/2005/8/layout/default"/>
    <dgm:cxn modelId="{BD0FB959-A12F-400F-8D12-509215D5BDCF}" srcId="{DA5CB5F4-7866-4E97-836C-F13ED69CE556}" destId="{8E955DCD-2FB8-4D01-B940-A68990A21669}" srcOrd="7" destOrd="0" parTransId="{DF61BF7F-ADC4-41A6-B319-44FCFCAC96B2}" sibTransId="{4C656374-7FE7-4706-8DAD-A01CDD2F758D}"/>
    <dgm:cxn modelId="{7873F97A-E2C4-4882-B7ED-18998D7AB0F5}" srcId="{DA5CB5F4-7866-4E97-836C-F13ED69CE556}" destId="{8341216C-4FB8-4FEF-BFDB-2087830D692C}" srcOrd="5" destOrd="0" parTransId="{5AC6936D-1C83-45E8-B602-F626CB9339EE}" sibTransId="{C0688127-8874-4ECE-9272-8ED1C0026B72}"/>
    <dgm:cxn modelId="{5E52557B-2987-4C1B-B19C-0BBC5324F109}" srcId="{DA5CB5F4-7866-4E97-836C-F13ED69CE556}" destId="{0E3A1C5D-06BE-4A3B-A7F5-00E418E5E5D2}" srcOrd="8" destOrd="0" parTransId="{EC60FF19-DD64-48C3-93F1-E7CCA6FBA413}" sibTransId="{B8EC5583-1075-49B5-910A-33A151B90450}"/>
    <dgm:cxn modelId="{A3FF3393-DA3F-46EF-A04C-9CF5735D524A}" type="presOf" srcId="{A52DBD49-D289-4BC9-8D78-5EA285F50ECF}" destId="{C1AA6883-86C2-40DF-9B11-09D58525FFA1}" srcOrd="0" destOrd="0" presId="urn:microsoft.com/office/officeart/2005/8/layout/default"/>
    <dgm:cxn modelId="{CE2A3999-D757-422D-8FE0-A9711EDF9254}" type="presOf" srcId="{8E955DCD-2FB8-4D01-B940-A68990A21669}" destId="{CEF86841-875E-473A-87FF-90160C639CF4}" srcOrd="0" destOrd="0" presId="urn:microsoft.com/office/officeart/2005/8/layout/default"/>
    <dgm:cxn modelId="{3385C69B-1C03-40EB-8483-24452C309040}" srcId="{DA5CB5F4-7866-4E97-836C-F13ED69CE556}" destId="{C4338CE8-AAC9-45F1-B0D8-59F20156D221}" srcOrd="10" destOrd="0" parTransId="{D2FD0E03-42B7-4467-B6CE-8094CE92398F}" sibTransId="{8515991D-C169-4CDD-8ECA-28759984DD71}"/>
    <dgm:cxn modelId="{615992A8-4FAA-4A14-A70C-EDE639B1482A}" type="presOf" srcId="{DA5CB5F4-7866-4E97-836C-F13ED69CE556}" destId="{211EBB37-3F66-4194-A4AC-3606DD1A34DB}" srcOrd="0" destOrd="0" presId="urn:microsoft.com/office/officeart/2005/8/layout/default"/>
    <dgm:cxn modelId="{49E284AC-7951-48F4-9BE3-A3069D933A63}" type="presOf" srcId="{F392DD6A-B6A5-4180-AB66-5C6AFE75F28E}" destId="{315C282E-2845-4710-AF91-58451781F8CB}" srcOrd="0" destOrd="0" presId="urn:microsoft.com/office/officeart/2005/8/layout/default"/>
    <dgm:cxn modelId="{63B54EAD-802D-47A1-9932-BFD12AC34B53}" type="presOf" srcId="{105B622A-4ACF-4AE9-9681-4FD3E0CD2C54}" destId="{A94D41D5-3713-4142-BD3D-0C6693FBB144}" srcOrd="0" destOrd="0" presId="urn:microsoft.com/office/officeart/2005/8/layout/default"/>
    <dgm:cxn modelId="{5BB6D1AD-07DF-4DEB-8C20-A98745A81BCE}" type="presOf" srcId="{0E3A1C5D-06BE-4A3B-A7F5-00E418E5E5D2}" destId="{CBF02E38-748D-493D-99DB-BAAF1EC53E3F}" srcOrd="0" destOrd="0" presId="urn:microsoft.com/office/officeart/2005/8/layout/default"/>
    <dgm:cxn modelId="{39598ECD-1639-4641-A6C4-9A34D5EFAAE3}" type="presOf" srcId="{8341216C-4FB8-4FEF-BFDB-2087830D692C}" destId="{8BD9F3E3-9E16-42CC-B825-05D0027949E9}" srcOrd="0" destOrd="0" presId="urn:microsoft.com/office/officeart/2005/8/layout/default"/>
    <dgm:cxn modelId="{C36CF2E3-E2A3-4933-B6CB-87F01BB21F72}" srcId="{DA5CB5F4-7866-4E97-836C-F13ED69CE556}" destId="{5B937C95-8AC4-4631-B990-0FB115DFB85D}" srcOrd="3" destOrd="0" parTransId="{6EA901A3-4104-4707-959B-95685E027020}" sibTransId="{BA65FB87-EE84-4A53-B2ED-ED1D88331C2E}"/>
    <dgm:cxn modelId="{776D09EA-0AA9-47A4-8613-ECB9ADA81CFA}" srcId="{DA5CB5F4-7866-4E97-836C-F13ED69CE556}" destId="{A52DBD49-D289-4BC9-8D78-5EA285F50ECF}" srcOrd="4" destOrd="0" parTransId="{32633101-431B-4CE6-9435-F98679E12ABE}" sibTransId="{974465CD-BA12-44A2-B785-97271B4B7D5B}"/>
    <dgm:cxn modelId="{F1421AAA-46AC-4DAA-A6C8-2E5EECDD848D}" type="presParOf" srcId="{211EBB37-3F66-4194-A4AC-3606DD1A34DB}" destId="{315C282E-2845-4710-AF91-58451781F8CB}" srcOrd="0" destOrd="0" presId="urn:microsoft.com/office/officeart/2005/8/layout/default"/>
    <dgm:cxn modelId="{7DA525C8-5D30-4F40-871E-035A67204C0C}" type="presParOf" srcId="{211EBB37-3F66-4194-A4AC-3606DD1A34DB}" destId="{B5941947-A83C-4B3D-A273-1C220311FF3F}" srcOrd="1" destOrd="0" presId="urn:microsoft.com/office/officeart/2005/8/layout/default"/>
    <dgm:cxn modelId="{7302A4A1-FEEF-4C18-9B3C-36BAAE9876FD}" type="presParOf" srcId="{211EBB37-3F66-4194-A4AC-3606DD1A34DB}" destId="{8D2251FF-8B24-4AD5-9D53-2F02E577F4C9}" srcOrd="2" destOrd="0" presId="urn:microsoft.com/office/officeart/2005/8/layout/default"/>
    <dgm:cxn modelId="{3BA01307-B64B-4452-B649-935D15F8D77C}" type="presParOf" srcId="{211EBB37-3F66-4194-A4AC-3606DD1A34DB}" destId="{6D40309C-1487-4AA2-9553-52803483944C}" srcOrd="3" destOrd="0" presId="urn:microsoft.com/office/officeart/2005/8/layout/default"/>
    <dgm:cxn modelId="{7FE66274-8EED-4222-A955-34C52321373A}" type="presParOf" srcId="{211EBB37-3F66-4194-A4AC-3606DD1A34DB}" destId="{25CA4FB7-32DC-47D8-A358-242B6A5A8516}" srcOrd="4" destOrd="0" presId="urn:microsoft.com/office/officeart/2005/8/layout/default"/>
    <dgm:cxn modelId="{25C6D20B-5F48-4654-84BC-DDE013E5C2DC}" type="presParOf" srcId="{211EBB37-3F66-4194-A4AC-3606DD1A34DB}" destId="{D5E26DD6-EF46-49F7-9F2D-5C16E4D40D4B}" srcOrd="5" destOrd="0" presId="urn:microsoft.com/office/officeart/2005/8/layout/default"/>
    <dgm:cxn modelId="{B63F5F6B-FC5E-428F-92A4-C1188FDF0506}" type="presParOf" srcId="{211EBB37-3F66-4194-A4AC-3606DD1A34DB}" destId="{806E8B2F-2B23-4292-B9AE-266B604EDAB0}" srcOrd="6" destOrd="0" presId="urn:microsoft.com/office/officeart/2005/8/layout/default"/>
    <dgm:cxn modelId="{5BF1737D-CBE5-40EE-9C7A-36B1AFB6F759}" type="presParOf" srcId="{211EBB37-3F66-4194-A4AC-3606DD1A34DB}" destId="{CE002CAC-E8E2-45F6-88AE-C4B19C38EE9D}" srcOrd="7" destOrd="0" presId="urn:microsoft.com/office/officeart/2005/8/layout/default"/>
    <dgm:cxn modelId="{6692DE6E-3E8A-4DA1-97E1-6779CDBC4D08}" type="presParOf" srcId="{211EBB37-3F66-4194-A4AC-3606DD1A34DB}" destId="{C1AA6883-86C2-40DF-9B11-09D58525FFA1}" srcOrd="8" destOrd="0" presId="urn:microsoft.com/office/officeart/2005/8/layout/default"/>
    <dgm:cxn modelId="{BAFC8202-14FF-4572-A374-BFA822352D24}" type="presParOf" srcId="{211EBB37-3F66-4194-A4AC-3606DD1A34DB}" destId="{135E24A2-08B4-4FF6-982B-DD90C699951A}" srcOrd="9" destOrd="0" presId="urn:microsoft.com/office/officeart/2005/8/layout/default"/>
    <dgm:cxn modelId="{6FBA8697-3D03-4F30-A7CC-5571994D59F6}" type="presParOf" srcId="{211EBB37-3F66-4194-A4AC-3606DD1A34DB}" destId="{8BD9F3E3-9E16-42CC-B825-05D0027949E9}" srcOrd="10" destOrd="0" presId="urn:microsoft.com/office/officeart/2005/8/layout/default"/>
    <dgm:cxn modelId="{AF8142DB-3111-4430-98DC-1513C0AA6770}" type="presParOf" srcId="{211EBB37-3F66-4194-A4AC-3606DD1A34DB}" destId="{31714598-B3B8-4507-8D01-F9D72A479C08}" srcOrd="11" destOrd="0" presId="urn:microsoft.com/office/officeart/2005/8/layout/default"/>
    <dgm:cxn modelId="{3A6D1EDC-20FD-4BD1-9764-8AE407C04A93}" type="presParOf" srcId="{211EBB37-3F66-4194-A4AC-3606DD1A34DB}" destId="{A94D41D5-3713-4142-BD3D-0C6693FBB144}" srcOrd="12" destOrd="0" presId="urn:microsoft.com/office/officeart/2005/8/layout/default"/>
    <dgm:cxn modelId="{F6051149-B6C0-4201-A026-72C8C99C6CBA}" type="presParOf" srcId="{211EBB37-3F66-4194-A4AC-3606DD1A34DB}" destId="{80B830D3-092B-4E12-A4C8-BC85CF1D09BB}" srcOrd="13" destOrd="0" presId="urn:microsoft.com/office/officeart/2005/8/layout/default"/>
    <dgm:cxn modelId="{F26B78FE-B35D-4075-A12A-A3A73C35D503}" type="presParOf" srcId="{211EBB37-3F66-4194-A4AC-3606DD1A34DB}" destId="{CEF86841-875E-473A-87FF-90160C639CF4}" srcOrd="14" destOrd="0" presId="urn:microsoft.com/office/officeart/2005/8/layout/default"/>
    <dgm:cxn modelId="{B4C1DADE-DF24-4359-8800-3E86014A43DE}" type="presParOf" srcId="{211EBB37-3F66-4194-A4AC-3606DD1A34DB}" destId="{07EEAAE0-8C0E-4689-9839-88E480B391BB}" srcOrd="15" destOrd="0" presId="urn:microsoft.com/office/officeart/2005/8/layout/default"/>
    <dgm:cxn modelId="{8CE6D8A6-404E-4465-ACD4-B569A5CC08A3}" type="presParOf" srcId="{211EBB37-3F66-4194-A4AC-3606DD1A34DB}" destId="{CBF02E38-748D-493D-99DB-BAAF1EC53E3F}" srcOrd="16" destOrd="0" presId="urn:microsoft.com/office/officeart/2005/8/layout/default"/>
    <dgm:cxn modelId="{1E7F9273-FB9A-4E2F-9162-F537095C4DD3}" type="presParOf" srcId="{211EBB37-3F66-4194-A4AC-3606DD1A34DB}" destId="{EB68465D-14EA-408C-A1D9-DF6569F8F0AB}" srcOrd="17" destOrd="0" presId="urn:microsoft.com/office/officeart/2005/8/layout/default"/>
    <dgm:cxn modelId="{BD1C18FF-E367-41CB-90C1-244850713FCD}" type="presParOf" srcId="{211EBB37-3F66-4194-A4AC-3606DD1A34DB}" destId="{770F5CB0-2540-4EC1-A8BC-38910901C2CD}" srcOrd="18" destOrd="0" presId="urn:microsoft.com/office/officeart/2005/8/layout/default"/>
    <dgm:cxn modelId="{C3EA0F96-3A58-4146-8A25-7AA0B2B36173}" type="presParOf" srcId="{211EBB37-3F66-4194-A4AC-3606DD1A34DB}" destId="{3916154B-7C12-4E99-BF01-FCCCADF69C35}" srcOrd="19" destOrd="0" presId="urn:microsoft.com/office/officeart/2005/8/layout/default"/>
    <dgm:cxn modelId="{22221D01-947F-451A-98BE-06AF74DEFB29}" type="presParOf" srcId="{211EBB37-3F66-4194-A4AC-3606DD1A34DB}" destId="{D22B7FD3-3800-43FB-8967-73EF982D0AA3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1CF9F-E92A-4282-8C2D-BEAAF7F30E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EC9719B-CC40-418A-A301-5C2CCEB92E06}">
      <dgm:prSet phldrT="[Tekst]" custT="1"/>
      <dgm:spPr/>
      <dgm:t>
        <a:bodyPr/>
        <a:lstStyle/>
        <a:p>
          <a:pPr algn="l"/>
          <a:r>
            <a:rPr lang="en-US" sz="1400" b="1" dirty="0"/>
            <a:t>Zero shot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Prompt written from scratch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Short</a:t>
          </a:r>
          <a:endParaRPr lang="pl-PL" sz="1400" dirty="0"/>
        </a:p>
        <a:p>
          <a:pPr algn="l"/>
          <a:endParaRPr lang="pl-PL" sz="1400" dirty="0"/>
        </a:p>
        <a:p>
          <a:pPr algn="l"/>
          <a:r>
            <a:rPr lang="en-US" sz="1400" dirty="0"/>
            <a:t>Explain blockchain in one sentence.</a:t>
          </a:r>
          <a:endParaRPr lang="pl-PL" sz="1400" dirty="0"/>
        </a:p>
      </dgm:t>
    </dgm:pt>
    <dgm:pt modelId="{2EE8B7DA-19D9-4DC6-A7FD-FEB75B02F9B1}" type="parTrans" cxnId="{B7A4BE02-842B-4EBD-A476-3693F0BD3D86}">
      <dgm:prSet/>
      <dgm:spPr/>
      <dgm:t>
        <a:bodyPr/>
        <a:lstStyle/>
        <a:p>
          <a:endParaRPr lang="pl-PL"/>
        </a:p>
      </dgm:t>
    </dgm:pt>
    <dgm:pt modelId="{5F9E4064-341C-440D-A15C-85F6DFB345F7}" type="sibTrans" cxnId="{B7A4BE02-842B-4EBD-A476-3693F0BD3D86}">
      <dgm:prSet/>
      <dgm:spPr/>
      <dgm:t>
        <a:bodyPr/>
        <a:lstStyle/>
        <a:p>
          <a:endParaRPr lang="pl-PL"/>
        </a:p>
      </dgm:t>
    </dgm:pt>
    <dgm:pt modelId="{98353520-CB1E-4F3C-94BE-27541F410CF7}">
      <dgm:prSet custT="1"/>
      <dgm:spPr/>
      <dgm:t>
        <a:bodyPr/>
        <a:lstStyle/>
        <a:p>
          <a:pPr algn="l">
            <a:buNone/>
          </a:pPr>
          <a:r>
            <a:rPr lang="en-US" sz="1400" b="1" dirty="0"/>
            <a:t>Prompt with examples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Pattern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Information about the output</a:t>
          </a:r>
          <a:br>
            <a:rPr lang="pl-PL" sz="1400" dirty="0"/>
          </a:br>
          <a:br>
            <a:rPr lang="pl-PL" sz="1400" dirty="0"/>
          </a:br>
          <a:r>
            <a:rPr lang="en-US" sz="1400" dirty="0"/>
            <a:t>Provide synonyms.
Example: fast → quick, rapid.
Example: hard → difficult, challenging.
Now: beautiful → ?”</a:t>
          </a:r>
        </a:p>
      </dgm:t>
    </dgm:pt>
    <dgm:pt modelId="{ED9F494E-0811-48CC-95BE-75B2DDCC172C}" type="parTrans" cxnId="{2B64142F-1CF9-42AD-91CF-8FB6C2D16DFC}">
      <dgm:prSet/>
      <dgm:spPr/>
      <dgm:t>
        <a:bodyPr/>
        <a:lstStyle/>
        <a:p>
          <a:endParaRPr lang="pl-PL"/>
        </a:p>
      </dgm:t>
    </dgm:pt>
    <dgm:pt modelId="{8EDFDB72-601E-4D76-A5A5-031E4612F392}" type="sibTrans" cxnId="{2B64142F-1CF9-42AD-91CF-8FB6C2D16DFC}">
      <dgm:prSet/>
      <dgm:spPr/>
      <dgm:t>
        <a:bodyPr/>
        <a:lstStyle/>
        <a:p>
          <a:endParaRPr lang="pl-PL"/>
        </a:p>
      </dgm:t>
    </dgm:pt>
    <dgm:pt modelId="{EBDE16CB-E037-448A-9FB0-0AAFFE1FEFBE}">
      <dgm:prSet custT="1"/>
      <dgm:spPr/>
      <dgm:t>
        <a:bodyPr/>
        <a:lstStyle/>
        <a:p>
          <a:pPr algn="l">
            <a:buNone/>
          </a:pPr>
          <a:r>
            <a:rPr lang="en-US" sz="1400" b="1" dirty="0"/>
            <a:t>Chain of Thoughts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Supervision over the reasoning </a:t>
          </a:r>
          <a:r>
            <a:rPr lang="en-US" sz="1400" dirty="0" err="1"/>
            <a:t>proces</a:t>
          </a:r>
          <a:br>
            <a:rPr lang="pl-PL" sz="1400" dirty="0"/>
          </a:br>
          <a:br>
            <a:rPr lang="pl-PL" sz="1400" dirty="0"/>
          </a:br>
          <a:r>
            <a:rPr lang="en-US" sz="1400" dirty="0"/>
            <a:t>Calculate: 27 × 13. Show the steps first, then give the final result.</a:t>
          </a:r>
        </a:p>
      </dgm:t>
    </dgm:pt>
    <dgm:pt modelId="{C7305115-260E-4D51-A7CB-E2DE623F0B0A}" type="parTrans" cxnId="{7E425FFE-316E-43FF-B20F-09F1A625E223}">
      <dgm:prSet/>
      <dgm:spPr/>
      <dgm:t>
        <a:bodyPr/>
        <a:lstStyle/>
        <a:p>
          <a:endParaRPr lang="pl-PL"/>
        </a:p>
      </dgm:t>
    </dgm:pt>
    <dgm:pt modelId="{DED8CF36-797E-4C31-92F1-69EA417A945D}" type="sibTrans" cxnId="{7E425FFE-316E-43FF-B20F-09F1A625E223}">
      <dgm:prSet/>
      <dgm:spPr/>
      <dgm:t>
        <a:bodyPr/>
        <a:lstStyle/>
        <a:p>
          <a:endParaRPr lang="pl-PL"/>
        </a:p>
      </dgm:t>
    </dgm:pt>
    <dgm:pt modelId="{2433AB2A-2E31-4B32-8FC6-F523FF4FD0C0}">
      <dgm:prSet custT="1"/>
      <dgm:spPr/>
      <dgm:t>
        <a:bodyPr/>
        <a:lstStyle/>
        <a:p>
          <a:pPr algn="l">
            <a:buNone/>
          </a:pPr>
          <a:r>
            <a:rPr lang="en-US" sz="1400" b="1" dirty="0"/>
            <a:t>Closed prompt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Set of instructions and data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Prohibition of going beyond the given input set</a:t>
          </a:r>
          <a:br>
            <a:rPr lang="pl-PL" sz="1400" dirty="0"/>
          </a:br>
          <a:br>
            <a:rPr lang="pl-PL" sz="1400" dirty="0"/>
          </a:br>
          <a:r>
            <a:rPr lang="en-US" sz="1400" dirty="0"/>
            <a:t>Based on the data below, create one sentence. Do not add anything beyond the data.
Data: John – 25 years old – London</a:t>
          </a:r>
        </a:p>
      </dgm:t>
    </dgm:pt>
    <dgm:pt modelId="{D5621651-7D21-4DA2-9564-9275BFF598A5}" type="parTrans" cxnId="{ACDA710D-F19B-4B73-9CEC-E2E65AFECD1C}">
      <dgm:prSet/>
      <dgm:spPr/>
      <dgm:t>
        <a:bodyPr/>
        <a:lstStyle/>
        <a:p>
          <a:endParaRPr lang="pl-PL"/>
        </a:p>
      </dgm:t>
    </dgm:pt>
    <dgm:pt modelId="{18599B1D-CFE9-44CB-A8B5-14F12AA1E07F}" type="sibTrans" cxnId="{ACDA710D-F19B-4B73-9CEC-E2E65AFECD1C}">
      <dgm:prSet/>
      <dgm:spPr/>
      <dgm:t>
        <a:bodyPr/>
        <a:lstStyle/>
        <a:p>
          <a:endParaRPr lang="pl-PL"/>
        </a:p>
      </dgm:t>
    </dgm:pt>
    <dgm:pt modelId="{D457F39F-A6C0-4A4A-B447-EA22C7EE19BE}">
      <dgm:prSet custT="1"/>
      <dgm:spPr/>
      <dgm:t>
        <a:bodyPr/>
        <a:lstStyle/>
        <a:p>
          <a:pPr algn="l">
            <a:buNone/>
          </a:pPr>
          <a:r>
            <a:rPr lang="en-US" sz="1400" b="1" dirty="0"/>
            <a:t>Iterative design</a:t>
          </a:r>
          <a:br>
            <a:rPr lang="en-US" sz="1400" dirty="0"/>
          </a:br>
          <a:r>
            <a:rPr lang="pl-PL" sz="1400" dirty="0"/>
            <a:t>- </a:t>
          </a:r>
          <a:r>
            <a:rPr lang="en-US" sz="1400" dirty="0"/>
            <a:t>Cyclical refinement and improvement based on output evaluation</a:t>
          </a:r>
          <a:br>
            <a:rPr lang="pl-PL" sz="1400" dirty="0"/>
          </a:br>
          <a:br>
            <a:rPr lang="pl-PL" sz="1400" dirty="0"/>
          </a:br>
          <a:r>
            <a:rPr lang="pl-PL" sz="1400" dirty="0"/>
            <a:t>1. </a:t>
          </a:r>
          <a:r>
            <a:rPr lang="en-US" sz="1400" dirty="0"/>
            <a:t>Write a two-sentence description of a coffee shop.</a:t>
          </a:r>
          <a:br>
            <a:rPr lang="pl-PL" sz="1400" dirty="0"/>
          </a:br>
          <a:r>
            <a:rPr lang="pl-PL" sz="1400" dirty="0"/>
            <a:t>2. </a:t>
          </a:r>
          <a:r>
            <a:rPr lang="en-US" sz="1400" dirty="0"/>
            <a:t>Add more details about the interior design and opening hours.</a:t>
          </a:r>
          <a:br>
            <a:rPr lang="pl-PL" sz="1400" dirty="0"/>
          </a:br>
          <a:endParaRPr lang="en-US" sz="1400" dirty="0"/>
        </a:p>
      </dgm:t>
    </dgm:pt>
    <dgm:pt modelId="{E1634F3D-F4F7-40A5-A9C8-A9D6CAEA5128}" type="parTrans" cxnId="{BFA1C346-65C9-4D96-B398-2259D258726A}">
      <dgm:prSet/>
      <dgm:spPr/>
      <dgm:t>
        <a:bodyPr/>
        <a:lstStyle/>
        <a:p>
          <a:endParaRPr lang="pl-PL"/>
        </a:p>
      </dgm:t>
    </dgm:pt>
    <dgm:pt modelId="{8ED14DB4-5E7E-4FC2-8285-D9FD9BD82477}" type="sibTrans" cxnId="{BFA1C346-65C9-4D96-B398-2259D258726A}">
      <dgm:prSet/>
      <dgm:spPr/>
      <dgm:t>
        <a:bodyPr/>
        <a:lstStyle/>
        <a:p>
          <a:endParaRPr lang="pl-PL"/>
        </a:p>
      </dgm:t>
    </dgm:pt>
    <dgm:pt modelId="{07253F4D-9B24-4DB9-8516-87E7BB480875}" type="pres">
      <dgm:prSet presAssocID="{A1C1CF9F-E92A-4282-8C2D-BEAAF7F30EA5}" presName="Name0" presStyleCnt="0">
        <dgm:presLayoutVars>
          <dgm:dir/>
          <dgm:resizeHandles val="exact"/>
        </dgm:presLayoutVars>
      </dgm:prSet>
      <dgm:spPr/>
    </dgm:pt>
    <dgm:pt modelId="{C5BB1611-7F2E-4396-8FF4-D594F8B3BF66}" type="pres">
      <dgm:prSet presAssocID="{4EC9719B-CC40-418A-A301-5C2CCEB92E06}" presName="node" presStyleLbl="node1" presStyleIdx="0" presStyleCnt="5">
        <dgm:presLayoutVars>
          <dgm:bulletEnabled val="1"/>
        </dgm:presLayoutVars>
      </dgm:prSet>
      <dgm:spPr/>
    </dgm:pt>
    <dgm:pt modelId="{63259517-F6D0-4D1B-B5EE-D2C7E4073B99}" type="pres">
      <dgm:prSet presAssocID="{5F9E4064-341C-440D-A15C-85F6DFB345F7}" presName="sibTrans" presStyleCnt="0"/>
      <dgm:spPr/>
    </dgm:pt>
    <dgm:pt modelId="{7A1EB531-D032-4D9D-9679-F28208281E15}" type="pres">
      <dgm:prSet presAssocID="{98353520-CB1E-4F3C-94BE-27541F410CF7}" presName="node" presStyleLbl="node1" presStyleIdx="1" presStyleCnt="5">
        <dgm:presLayoutVars>
          <dgm:bulletEnabled val="1"/>
        </dgm:presLayoutVars>
      </dgm:prSet>
      <dgm:spPr/>
    </dgm:pt>
    <dgm:pt modelId="{C2A44BAB-A5C6-4C22-A734-CF8720E58437}" type="pres">
      <dgm:prSet presAssocID="{8EDFDB72-601E-4D76-A5A5-031E4612F392}" presName="sibTrans" presStyleCnt="0"/>
      <dgm:spPr/>
    </dgm:pt>
    <dgm:pt modelId="{995F2EF9-CAD7-4472-AB20-B3553BB1A096}" type="pres">
      <dgm:prSet presAssocID="{EBDE16CB-E037-448A-9FB0-0AAFFE1FEFBE}" presName="node" presStyleLbl="node1" presStyleIdx="2" presStyleCnt="5">
        <dgm:presLayoutVars>
          <dgm:bulletEnabled val="1"/>
        </dgm:presLayoutVars>
      </dgm:prSet>
      <dgm:spPr/>
    </dgm:pt>
    <dgm:pt modelId="{7F3DD89A-908B-4027-8A65-0E869466CB22}" type="pres">
      <dgm:prSet presAssocID="{DED8CF36-797E-4C31-92F1-69EA417A945D}" presName="sibTrans" presStyleCnt="0"/>
      <dgm:spPr/>
    </dgm:pt>
    <dgm:pt modelId="{F7C49CEB-97DF-42AC-833D-70CEAEA7EB40}" type="pres">
      <dgm:prSet presAssocID="{2433AB2A-2E31-4B32-8FC6-F523FF4FD0C0}" presName="node" presStyleLbl="node1" presStyleIdx="3" presStyleCnt="5">
        <dgm:presLayoutVars>
          <dgm:bulletEnabled val="1"/>
        </dgm:presLayoutVars>
      </dgm:prSet>
      <dgm:spPr/>
    </dgm:pt>
    <dgm:pt modelId="{5C4A4B00-6CAD-48A9-A0C0-8523DFD2DAFA}" type="pres">
      <dgm:prSet presAssocID="{18599B1D-CFE9-44CB-A8B5-14F12AA1E07F}" presName="sibTrans" presStyleCnt="0"/>
      <dgm:spPr/>
    </dgm:pt>
    <dgm:pt modelId="{71512BE0-F54A-4E71-A896-D1C91455877E}" type="pres">
      <dgm:prSet presAssocID="{D457F39F-A6C0-4A4A-B447-EA22C7EE19BE}" presName="node" presStyleLbl="node1" presStyleIdx="4" presStyleCnt="5">
        <dgm:presLayoutVars>
          <dgm:bulletEnabled val="1"/>
        </dgm:presLayoutVars>
      </dgm:prSet>
      <dgm:spPr/>
    </dgm:pt>
  </dgm:ptLst>
  <dgm:cxnLst>
    <dgm:cxn modelId="{B7A4BE02-842B-4EBD-A476-3693F0BD3D86}" srcId="{A1C1CF9F-E92A-4282-8C2D-BEAAF7F30EA5}" destId="{4EC9719B-CC40-418A-A301-5C2CCEB92E06}" srcOrd="0" destOrd="0" parTransId="{2EE8B7DA-19D9-4DC6-A7FD-FEB75B02F9B1}" sibTransId="{5F9E4064-341C-440D-A15C-85F6DFB345F7}"/>
    <dgm:cxn modelId="{ACDA710D-F19B-4B73-9CEC-E2E65AFECD1C}" srcId="{A1C1CF9F-E92A-4282-8C2D-BEAAF7F30EA5}" destId="{2433AB2A-2E31-4B32-8FC6-F523FF4FD0C0}" srcOrd="3" destOrd="0" parTransId="{D5621651-7D21-4DA2-9564-9275BFF598A5}" sibTransId="{18599B1D-CFE9-44CB-A8B5-14F12AA1E07F}"/>
    <dgm:cxn modelId="{2B64142F-1CF9-42AD-91CF-8FB6C2D16DFC}" srcId="{A1C1CF9F-E92A-4282-8C2D-BEAAF7F30EA5}" destId="{98353520-CB1E-4F3C-94BE-27541F410CF7}" srcOrd="1" destOrd="0" parTransId="{ED9F494E-0811-48CC-95BE-75B2DDCC172C}" sibTransId="{8EDFDB72-601E-4D76-A5A5-031E4612F392}"/>
    <dgm:cxn modelId="{BFA1C346-65C9-4D96-B398-2259D258726A}" srcId="{A1C1CF9F-E92A-4282-8C2D-BEAAF7F30EA5}" destId="{D457F39F-A6C0-4A4A-B447-EA22C7EE19BE}" srcOrd="4" destOrd="0" parTransId="{E1634F3D-F4F7-40A5-A9C8-A9D6CAEA5128}" sibTransId="{8ED14DB4-5E7E-4FC2-8285-D9FD9BD82477}"/>
    <dgm:cxn modelId="{FD3FCB6D-4227-4C7D-91F3-70A8C319DA05}" type="presOf" srcId="{EBDE16CB-E037-448A-9FB0-0AAFFE1FEFBE}" destId="{995F2EF9-CAD7-4472-AB20-B3553BB1A096}" srcOrd="0" destOrd="0" presId="urn:microsoft.com/office/officeart/2005/8/layout/hList6"/>
    <dgm:cxn modelId="{DFD9787A-0E74-4CE4-9A9B-E0B75579893F}" type="presOf" srcId="{2433AB2A-2E31-4B32-8FC6-F523FF4FD0C0}" destId="{F7C49CEB-97DF-42AC-833D-70CEAEA7EB40}" srcOrd="0" destOrd="0" presId="urn:microsoft.com/office/officeart/2005/8/layout/hList6"/>
    <dgm:cxn modelId="{0E7EAAA2-203A-4C62-992C-E3E285C93018}" type="presOf" srcId="{A1C1CF9F-E92A-4282-8C2D-BEAAF7F30EA5}" destId="{07253F4D-9B24-4DB9-8516-87E7BB480875}" srcOrd="0" destOrd="0" presId="urn:microsoft.com/office/officeart/2005/8/layout/hList6"/>
    <dgm:cxn modelId="{BF8964B2-7A6E-4894-96FA-F0BBE42CE791}" type="presOf" srcId="{98353520-CB1E-4F3C-94BE-27541F410CF7}" destId="{7A1EB531-D032-4D9D-9679-F28208281E15}" srcOrd="0" destOrd="0" presId="urn:microsoft.com/office/officeart/2005/8/layout/hList6"/>
    <dgm:cxn modelId="{A634B0CE-BD16-4850-9BEB-72BFC4E15A99}" type="presOf" srcId="{D457F39F-A6C0-4A4A-B447-EA22C7EE19BE}" destId="{71512BE0-F54A-4E71-A896-D1C91455877E}" srcOrd="0" destOrd="0" presId="urn:microsoft.com/office/officeart/2005/8/layout/hList6"/>
    <dgm:cxn modelId="{04D2BCE8-F100-4BD3-8A3E-35334838E0E8}" type="presOf" srcId="{4EC9719B-CC40-418A-A301-5C2CCEB92E06}" destId="{C5BB1611-7F2E-4396-8FF4-D594F8B3BF66}" srcOrd="0" destOrd="0" presId="urn:microsoft.com/office/officeart/2005/8/layout/hList6"/>
    <dgm:cxn modelId="{7E425FFE-316E-43FF-B20F-09F1A625E223}" srcId="{A1C1CF9F-E92A-4282-8C2D-BEAAF7F30EA5}" destId="{EBDE16CB-E037-448A-9FB0-0AAFFE1FEFBE}" srcOrd="2" destOrd="0" parTransId="{C7305115-260E-4D51-A7CB-E2DE623F0B0A}" sibTransId="{DED8CF36-797E-4C31-92F1-69EA417A945D}"/>
    <dgm:cxn modelId="{BDED3693-D401-4728-800B-EE2C7B5B083A}" type="presParOf" srcId="{07253F4D-9B24-4DB9-8516-87E7BB480875}" destId="{C5BB1611-7F2E-4396-8FF4-D594F8B3BF66}" srcOrd="0" destOrd="0" presId="urn:microsoft.com/office/officeart/2005/8/layout/hList6"/>
    <dgm:cxn modelId="{B4BF72E6-F835-47C8-ABBF-F1A82A3B1822}" type="presParOf" srcId="{07253F4D-9B24-4DB9-8516-87E7BB480875}" destId="{63259517-F6D0-4D1B-B5EE-D2C7E4073B99}" srcOrd="1" destOrd="0" presId="urn:microsoft.com/office/officeart/2005/8/layout/hList6"/>
    <dgm:cxn modelId="{C88DC4D8-1B3A-4E1E-86D8-2D5A982B8643}" type="presParOf" srcId="{07253F4D-9B24-4DB9-8516-87E7BB480875}" destId="{7A1EB531-D032-4D9D-9679-F28208281E15}" srcOrd="2" destOrd="0" presId="urn:microsoft.com/office/officeart/2005/8/layout/hList6"/>
    <dgm:cxn modelId="{06CFF0BF-2EA9-404B-9BDD-12F14CC9CCB1}" type="presParOf" srcId="{07253F4D-9B24-4DB9-8516-87E7BB480875}" destId="{C2A44BAB-A5C6-4C22-A734-CF8720E58437}" srcOrd="3" destOrd="0" presId="urn:microsoft.com/office/officeart/2005/8/layout/hList6"/>
    <dgm:cxn modelId="{AE678536-38D8-49FE-B8BE-3D926F27A8B1}" type="presParOf" srcId="{07253F4D-9B24-4DB9-8516-87E7BB480875}" destId="{995F2EF9-CAD7-4472-AB20-B3553BB1A096}" srcOrd="4" destOrd="0" presId="urn:microsoft.com/office/officeart/2005/8/layout/hList6"/>
    <dgm:cxn modelId="{E4138111-67A5-4FD5-B3CA-538E26715236}" type="presParOf" srcId="{07253F4D-9B24-4DB9-8516-87E7BB480875}" destId="{7F3DD89A-908B-4027-8A65-0E869466CB22}" srcOrd="5" destOrd="0" presId="urn:microsoft.com/office/officeart/2005/8/layout/hList6"/>
    <dgm:cxn modelId="{96D66E08-EFE2-4236-886C-90F731BCAD78}" type="presParOf" srcId="{07253F4D-9B24-4DB9-8516-87E7BB480875}" destId="{F7C49CEB-97DF-42AC-833D-70CEAEA7EB40}" srcOrd="6" destOrd="0" presId="urn:microsoft.com/office/officeart/2005/8/layout/hList6"/>
    <dgm:cxn modelId="{1D3AD101-FE0B-4113-AD4E-731CEB7D51F6}" type="presParOf" srcId="{07253F4D-9B24-4DB9-8516-87E7BB480875}" destId="{5C4A4B00-6CAD-48A9-A0C0-8523DFD2DAFA}" srcOrd="7" destOrd="0" presId="urn:microsoft.com/office/officeart/2005/8/layout/hList6"/>
    <dgm:cxn modelId="{D0F8CCC0-9F73-438D-9A8F-E288419E5196}" type="presParOf" srcId="{07253F4D-9B24-4DB9-8516-87E7BB480875}" destId="{71512BE0-F54A-4E71-A896-D1C91455877E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40024-CE2F-4AA9-B646-8592EB78C3D7}">
      <dsp:nvSpPr>
        <dsp:cNvPr id="0" name=""/>
        <dsp:cNvSpPr/>
      </dsp:nvSpPr>
      <dsp:spPr>
        <a:xfrm>
          <a:off x="0" y="2627"/>
          <a:ext cx="10287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Intruduce</a:t>
          </a:r>
          <a:r>
            <a:rPr lang="pl-PL" sz="1600" kern="1200" dirty="0"/>
            <a:t> and </a:t>
          </a:r>
          <a:r>
            <a:rPr lang="pl-PL" sz="1600" kern="1200" dirty="0" err="1"/>
            <a:t>introduction</a:t>
          </a:r>
          <a:endParaRPr lang="pl-PL" sz="1600" kern="1200" dirty="0"/>
        </a:p>
      </dsp:txBody>
      <dsp:txXfrm>
        <a:off x="18734" y="21361"/>
        <a:ext cx="10249532" cy="346292"/>
      </dsp:txXfrm>
    </dsp:sp>
    <dsp:sp modelId="{BC7FBF7B-2E14-4187-B6B4-4628F0BC65F1}">
      <dsp:nvSpPr>
        <dsp:cNvPr id="0" name=""/>
        <dsp:cNvSpPr/>
      </dsp:nvSpPr>
      <dsp:spPr>
        <a:xfrm>
          <a:off x="0" y="432467"/>
          <a:ext cx="102870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Structural</a:t>
          </a:r>
          <a:r>
            <a:rPr lang="pl-PL" sz="1600" kern="1200" dirty="0"/>
            <a:t> </a:t>
          </a:r>
          <a:r>
            <a:rPr lang="pl-PL" sz="1600" kern="1200" dirty="0" err="1"/>
            <a:t>prompting</a:t>
          </a:r>
          <a:r>
            <a:rPr lang="pl-PL" sz="1600" kern="1200" dirty="0"/>
            <a:t> and </a:t>
          </a:r>
          <a:r>
            <a:rPr lang="pl-PL" sz="1600" kern="1200" dirty="0" err="1"/>
            <a:t>prompt</a:t>
          </a:r>
          <a:r>
            <a:rPr lang="pl-PL" sz="1600" kern="1200" dirty="0"/>
            <a:t> </a:t>
          </a:r>
          <a:r>
            <a:rPr lang="pl-PL" sz="1600" kern="1200" dirty="0" err="1"/>
            <a:t>boosting</a:t>
          </a:r>
          <a:r>
            <a:rPr lang="pl-PL" sz="1600" kern="1200" dirty="0"/>
            <a:t> (</a:t>
          </a:r>
          <a:r>
            <a:rPr lang="pl-PL" sz="1600" kern="1200" dirty="0" err="1"/>
            <a:t>ChatGPT</a:t>
          </a:r>
          <a:r>
            <a:rPr lang="pl-PL" sz="1600" kern="1200" dirty="0"/>
            <a:t> </a:t>
          </a:r>
          <a:r>
            <a:rPr lang="pl-PL" sz="1600" kern="1200" dirty="0" err="1"/>
            <a:t>example</a:t>
          </a:r>
          <a:r>
            <a:rPr lang="pl-PL" sz="1600" kern="1200" dirty="0"/>
            <a:t>)</a:t>
          </a:r>
        </a:p>
      </dsp:txBody>
      <dsp:txXfrm>
        <a:off x="18734" y="451201"/>
        <a:ext cx="10249532" cy="346292"/>
      </dsp:txXfrm>
    </dsp:sp>
    <dsp:sp modelId="{69BDFB1B-2A0D-49C6-B748-65DBE79122B9}">
      <dsp:nvSpPr>
        <dsp:cNvPr id="0" name=""/>
        <dsp:cNvSpPr/>
      </dsp:nvSpPr>
      <dsp:spPr>
        <a:xfrm>
          <a:off x="0" y="862307"/>
          <a:ext cx="102870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Newsletters</a:t>
          </a:r>
          <a:r>
            <a:rPr lang="pl-PL" sz="1600" kern="1200" dirty="0"/>
            <a:t>: </a:t>
          </a:r>
          <a:r>
            <a:rPr lang="pl-PL" sz="1600" kern="1200" dirty="0" err="1"/>
            <a:t>Mailcow</a:t>
          </a:r>
          <a:r>
            <a:rPr lang="pl-PL" sz="1600" kern="1200" dirty="0"/>
            <a:t> + </a:t>
          </a:r>
          <a:r>
            <a:rPr lang="pl-PL" sz="1600" kern="1200" dirty="0" err="1"/>
            <a:t>Listmonk</a:t>
          </a:r>
          <a:r>
            <a:rPr lang="pl-PL" sz="1600" kern="1200" dirty="0"/>
            <a:t> + Mail-tester + AI</a:t>
          </a:r>
        </a:p>
      </dsp:txBody>
      <dsp:txXfrm>
        <a:off x="18734" y="881041"/>
        <a:ext cx="10249532" cy="346292"/>
      </dsp:txXfrm>
    </dsp:sp>
    <dsp:sp modelId="{10C47CDC-B1FB-42A2-AB76-0810B2C8AD25}">
      <dsp:nvSpPr>
        <dsp:cNvPr id="0" name=""/>
        <dsp:cNvSpPr/>
      </dsp:nvSpPr>
      <dsp:spPr>
        <a:xfrm>
          <a:off x="0" y="1292148"/>
          <a:ext cx="102870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Content </a:t>
          </a:r>
          <a:r>
            <a:rPr lang="pl-PL" sz="1600" kern="1200" dirty="0" err="1"/>
            <a:t>creation</a:t>
          </a:r>
          <a:r>
            <a:rPr lang="pl-PL" sz="1600" kern="1200" dirty="0"/>
            <a:t>: BLAZE AI &amp; </a:t>
          </a:r>
          <a:r>
            <a:rPr lang="pl-PL" sz="1600" kern="1200" dirty="0" err="1"/>
            <a:t>Heygen</a:t>
          </a:r>
          <a:endParaRPr lang="pl-PL" sz="1600" kern="1200" dirty="0"/>
        </a:p>
      </dsp:txBody>
      <dsp:txXfrm>
        <a:off x="18734" y="1310882"/>
        <a:ext cx="10249532" cy="346292"/>
      </dsp:txXfrm>
    </dsp:sp>
    <dsp:sp modelId="{07CD747C-3C2F-4842-ACD3-D598D6ABC278}">
      <dsp:nvSpPr>
        <dsp:cNvPr id="0" name=""/>
        <dsp:cNvSpPr/>
      </dsp:nvSpPr>
      <dsp:spPr>
        <a:xfrm>
          <a:off x="0" y="1721988"/>
          <a:ext cx="102870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Closed</a:t>
          </a:r>
          <a:r>
            <a:rPr lang="pl-PL" sz="1600" kern="1200" dirty="0"/>
            <a:t> model </a:t>
          </a:r>
          <a:r>
            <a:rPr lang="pl-PL" sz="1600" kern="1200" dirty="0" err="1"/>
            <a:t>knowledge</a:t>
          </a:r>
          <a:r>
            <a:rPr lang="pl-PL" sz="1600" kern="1200" dirty="0"/>
            <a:t> </a:t>
          </a:r>
          <a:r>
            <a:rPr lang="pl-PL" sz="1600" kern="1200" dirty="0" err="1"/>
            <a:t>approach</a:t>
          </a:r>
          <a:r>
            <a:rPr lang="pl-PL" sz="1600" kern="1200" dirty="0"/>
            <a:t>: </a:t>
          </a:r>
          <a:r>
            <a:rPr lang="pl-PL" sz="1600" kern="1200" dirty="0" err="1"/>
            <a:t>NotebookLM</a:t>
          </a:r>
          <a:endParaRPr lang="pl-PL" sz="1600" kern="1200" dirty="0"/>
        </a:p>
      </dsp:txBody>
      <dsp:txXfrm>
        <a:off x="18734" y="1740722"/>
        <a:ext cx="10249532" cy="346292"/>
      </dsp:txXfrm>
    </dsp:sp>
    <dsp:sp modelId="{82DC319F-0E30-481A-B0E1-EC84DFC3ACEF}">
      <dsp:nvSpPr>
        <dsp:cNvPr id="0" name=""/>
        <dsp:cNvSpPr/>
      </dsp:nvSpPr>
      <dsp:spPr>
        <a:xfrm>
          <a:off x="0" y="2151828"/>
          <a:ext cx="10287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Mass </a:t>
          </a:r>
          <a:r>
            <a:rPr lang="pl-PL" sz="1600" kern="1200" dirty="0" err="1"/>
            <a:t>production</a:t>
          </a:r>
          <a:r>
            <a:rPr lang="pl-PL" sz="1600" kern="1200" dirty="0"/>
            <a:t>: </a:t>
          </a:r>
          <a:r>
            <a:rPr lang="pl-PL" sz="1600" kern="1200" dirty="0" err="1"/>
            <a:t>Sample</a:t>
          </a:r>
          <a:r>
            <a:rPr lang="pl-PL" sz="1600" kern="1200" dirty="0"/>
            <a:t> API </a:t>
          </a:r>
          <a:r>
            <a:rPr lang="pl-PL" sz="1600" kern="1200" dirty="0" err="1"/>
            <a:t>approach</a:t>
          </a:r>
          <a:r>
            <a:rPr lang="pl-PL" sz="1600" kern="1200" dirty="0"/>
            <a:t> – </a:t>
          </a:r>
          <a:r>
            <a:rPr lang="pl-PL" sz="1600" kern="1200" dirty="0" err="1"/>
            <a:t>ChatGPT</a:t>
          </a:r>
          <a:endParaRPr lang="pl-PL" sz="1600" kern="1200" dirty="0"/>
        </a:p>
      </dsp:txBody>
      <dsp:txXfrm>
        <a:off x="18734" y="2170562"/>
        <a:ext cx="10249532" cy="346292"/>
      </dsp:txXfrm>
    </dsp:sp>
    <dsp:sp modelId="{05326F7E-3449-4A3F-83A8-FF64B364587F}">
      <dsp:nvSpPr>
        <dsp:cNvPr id="0" name=""/>
        <dsp:cNvSpPr/>
      </dsp:nvSpPr>
      <dsp:spPr>
        <a:xfrm>
          <a:off x="0" y="2581668"/>
          <a:ext cx="102870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All</a:t>
          </a:r>
          <a:r>
            <a:rPr lang="pl-PL" sz="1600" kern="1200" dirty="0"/>
            <a:t>-in-one / </a:t>
          </a:r>
          <a:r>
            <a:rPr lang="pl-PL" sz="1600" kern="1200" dirty="0" err="1"/>
            <a:t>multiple</a:t>
          </a:r>
          <a:r>
            <a:rPr lang="pl-PL" sz="1600" kern="1200" dirty="0"/>
            <a:t> </a:t>
          </a:r>
          <a:r>
            <a:rPr lang="pl-PL" sz="1600" kern="1200" dirty="0" err="1"/>
            <a:t>models</a:t>
          </a:r>
          <a:r>
            <a:rPr lang="pl-PL" sz="1600" kern="1200" dirty="0"/>
            <a:t> </a:t>
          </a:r>
          <a:r>
            <a:rPr lang="pl-PL" sz="1600" kern="1200" dirty="0" err="1"/>
            <a:t>tools</a:t>
          </a:r>
          <a:endParaRPr lang="pl-PL" sz="1600" kern="1200" dirty="0"/>
        </a:p>
      </dsp:txBody>
      <dsp:txXfrm>
        <a:off x="18734" y="2600402"/>
        <a:ext cx="10249532" cy="346292"/>
      </dsp:txXfrm>
    </dsp:sp>
    <dsp:sp modelId="{FA9FC90C-C12D-4877-8789-D3822C324A7A}">
      <dsp:nvSpPr>
        <dsp:cNvPr id="0" name=""/>
        <dsp:cNvSpPr/>
      </dsp:nvSpPr>
      <dsp:spPr>
        <a:xfrm>
          <a:off x="0" y="3011508"/>
          <a:ext cx="102870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Browser</a:t>
          </a:r>
          <a:r>
            <a:rPr lang="pl-PL" sz="1600" kern="1200" dirty="0"/>
            <a:t> </a:t>
          </a:r>
          <a:r>
            <a:rPr lang="pl-PL" sz="1600" kern="1200" dirty="0" err="1"/>
            <a:t>extensions</a:t>
          </a:r>
          <a:endParaRPr lang="pl-PL" sz="1600" kern="1200" dirty="0"/>
        </a:p>
      </dsp:txBody>
      <dsp:txXfrm>
        <a:off x="18734" y="3030242"/>
        <a:ext cx="10249532" cy="346292"/>
      </dsp:txXfrm>
    </dsp:sp>
    <dsp:sp modelId="{7E211231-59E6-4A84-B2BF-FFA35942520F}">
      <dsp:nvSpPr>
        <dsp:cNvPr id="0" name=""/>
        <dsp:cNvSpPr/>
      </dsp:nvSpPr>
      <dsp:spPr>
        <a:xfrm>
          <a:off x="0" y="3441348"/>
          <a:ext cx="102870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Wordpress</a:t>
          </a:r>
          <a:r>
            <a:rPr lang="pl-PL" sz="1600" kern="1200" dirty="0"/>
            <a:t> AI </a:t>
          </a:r>
          <a:r>
            <a:rPr lang="pl-PL" sz="1600" kern="1200" dirty="0" err="1"/>
            <a:t>examples</a:t>
          </a:r>
          <a:endParaRPr lang="pl-PL" sz="1600" kern="1200" dirty="0"/>
        </a:p>
      </dsp:txBody>
      <dsp:txXfrm>
        <a:off x="18734" y="3460082"/>
        <a:ext cx="10249532" cy="346292"/>
      </dsp:txXfrm>
    </dsp:sp>
    <dsp:sp modelId="{5B375C73-8968-47A0-970D-7DF0D445008F}">
      <dsp:nvSpPr>
        <dsp:cNvPr id="0" name=""/>
        <dsp:cNvSpPr/>
      </dsp:nvSpPr>
      <dsp:spPr>
        <a:xfrm>
          <a:off x="0" y="3871188"/>
          <a:ext cx="10287000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Is</a:t>
          </a:r>
          <a:r>
            <a:rPr lang="pl-PL" sz="1600" kern="1200" dirty="0"/>
            <a:t> </a:t>
          </a:r>
          <a:r>
            <a:rPr lang="pl-PL" sz="1600" kern="1200" dirty="0" err="1"/>
            <a:t>there</a:t>
          </a:r>
          <a:r>
            <a:rPr lang="pl-PL" sz="1600" kern="1200" dirty="0"/>
            <a:t> </a:t>
          </a:r>
          <a:r>
            <a:rPr lang="pl-PL" sz="1600" kern="1200" dirty="0" err="1"/>
            <a:t>an</a:t>
          </a:r>
          <a:r>
            <a:rPr lang="pl-PL" sz="1600" kern="1200" dirty="0"/>
            <a:t> AI for </a:t>
          </a:r>
          <a:r>
            <a:rPr lang="pl-PL" sz="1600" kern="1200" dirty="0" err="1"/>
            <a:t>that</a:t>
          </a:r>
          <a:r>
            <a:rPr lang="pl-PL" sz="1600" kern="1200" dirty="0"/>
            <a:t>? </a:t>
          </a:r>
        </a:p>
      </dsp:txBody>
      <dsp:txXfrm>
        <a:off x="18734" y="3889922"/>
        <a:ext cx="10249532" cy="346292"/>
      </dsp:txXfrm>
    </dsp:sp>
    <dsp:sp modelId="{B07C6759-B736-4F76-A309-5F2BEF4875EB}">
      <dsp:nvSpPr>
        <dsp:cNvPr id="0" name=""/>
        <dsp:cNvSpPr/>
      </dsp:nvSpPr>
      <dsp:spPr>
        <a:xfrm>
          <a:off x="0" y="4301028"/>
          <a:ext cx="10287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Copyright, ownership of content, disputes over models</a:t>
          </a:r>
          <a:r>
            <a:rPr lang="pl-PL" sz="1600" kern="1200" dirty="0"/>
            <a:t> </a:t>
          </a:r>
        </a:p>
      </dsp:txBody>
      <dsp:txXfrm>
        <a:off x="18734" y="4319762"/>
        <a:ext cx="102495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13DA3-6637-4CB9-9EF2-496DCEC135A2}">
      <dsp:nvSpPr>
        <dsp:cNvPr id="0" name=""/>
        <dsp:cNvSpPr/>
      </dsp:nvSpPr>
      <dsp:spPr>
        <a:xfrm>
          <a:off x="0" y="169289"/>
          <a:ext cx="2539338" cy="1523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Time-</a:t>
          </a:r>
          <a:r>
            <a:rPr lang="pl-PL" sz="2200" b="1" kern="1200" dirty="0" err="1"/>
            <a:t>consuming</a:t>
          </a:r>
          <a:r>
            <a:rPr lang="pl-PL" sz="2200" kern="1200" dirty="0"/>
            <a:t> – </a:t>
          </a:r>
          <a:r>
            <a:rPr lang="pl-PL" sz="2200" kern="1200" dirty="0" err="1"/>
            <a:t>endless</a:t>
          </a:r>
          <a:r>
            <a:rPr lang="pl-PL" sz="2200" kern="1200" dirty="0"/>
            <a:t> </a:t>
          </a:r>
          <a:r>
            <a:rPr lang="pl-PL" sz="2200" kern="1200" dirty="0" err="1"/>
            <a:t>demand</a:t>
          </a:r>
          <a:r>
            <a:rPr lang="pl-PL" sz="2200" kern="1200" dirty="0"/>
            <a:t> for </a:t>
          </a:r>
          <a:r>
            <a:rPr lang="pl-PL" sz="2200" kern="1200" dirty="0" err="1"/>
            <a:t>fresh</a:t>
          </a:r>
          <a:r>
            <a:rPr lang="pl-PL" sz="2200" kern="1200" dirty="0"/>
            <a:t> </a:t>
          </a:r>
          <a:r>
            <a:rPr lang="pl-PL" sz="2200" kern="1200" dirty="0" err="1"/>
            <a:t>posts</a:t>
          </a:r>
          <a:r>
            <a:rPr lang="pl-PL" sz="2200" kern="1200" dirty="0"/>
            <a:t> and </a:t>
          </a:r>
          <a:r>
            <a:rPr lang="pl-PL" sz="2200" kern="1200" dirty="0" err="1"/>
            <a:t>visuals</a:t>
          </a:r>
          <a:endParaRPr lang="pl-PL" sz="2200" kern="1200" dirty="0"/>
        </a:p>
      </dsp:txBody>
      <dsp:txXfrm>
        <a:off x="0" y="169289"/>
        <a:ext cx="2539338" cy="1523603"/>
      </dsp:txXfrm>
    </dsp:sp>
    <dsp:sp modelId="{75DD523E-2C94-45F6-9D80-9C4C61401E76}">
      <dsp:nvSpPr>
        <dsp:cNvPr id="0" name=""/>
        <dsp:cNvSpPr/>
      </dsp:nvSpPr>
      <dsp:spPr>
        <a:xfrm>
          <a:off x="2793272" y="169289"/>
          <a:ext cx="2539338" cy="1523603"/>
        </a:xfrm>
        <a:prstGeom prst="rect">
          <a:avLst/>
        </a:prstGeom>
        <a:solidFill>
          <a:schemeClr val="accent3">
            <a:hueOff val="818871"/>
            <a:satOff val="1029"/>
            <a:lumOff val="-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 err="1"/>
            <a:t>Consistency</a:t>
          </a:r>
          <a:r>
            <a:rPr lang="pl-PL" sz="2200" kern="1200" dirty="0"/>
            <a:t> – </a:t>
          </a:r>
          <a:r>
            <a:rPr lang="pl-PL" sz="2200" kern="1200" dirty="0" err="1"/>
            <a:t>keeping</a:t>
          </a:r>
          <a:r>
            <a:rPr lang="pl-PL" sz="2200" kern="1200" dirty="0"/>
            <a:t> </a:t>
          </a:r>
          <a:r>
            <a:rPr lang="pl-PL" sz="2200" kern="1200" dirty="0" err="1"/>
            <a:t>tone</a:t>
          </a:r>
          <a:r>
            <a:rPr lang="pl-PL" sz="2200" kern="1200" dirty="0"/>
            <a:t> of </a:t>
          </a:r>
          <a:r>
            <a:rPr lang="pl-PL" sz="2200" kern="1200" dirty="0" err="1"/>
            <a:t>voice</a:t>
          </a:r>
          <a:r>
            <a:rPr lang="pl-PL" sz="2200" kern="1200" dirty="0"/>
            <a:t> &amp; </a:t>
          </a:r>
          <a:r>
            <a:rPr lang="pl-PL" sz="2200" kern="1200" dirty="0" err="1"/>
            <a:t>branding</a:t>
          </a:r>
          <a:r>
            <a:rPr lang="pl-PL" sz="2200" kern="1200" dirty="0"/>
            <a:t> </a:t>
          </a:r>
          <a:r>
            <a:rPr lang="pl-PL" sz="2200" kern="1200" dirty="0" err="1"/>
            <a:t>aligned</a:t>
          </a:r>
          <a:endParaRPr lang="pl-PL" sz="2200" kern="1200" dirty="0"/>
        </a:p>
      </dsp:txBody>
      <dsp:txXfrm>
        <a:off x="2793272" y="169289"/>
        <a:ext cx="2539338" cy="1523603"/>
      </dsp:txXfrm>
    </dsp:sp>
    <dsp:sp modelId="{CAB8FE44-BA14-40B7-BC9B-DBB107108C3C}">
      <dsp:nvSpPr>
        <dsp:cNvPr id="0" name=""/>
        <dsp:cNvSpPr/>
      </dsp:nvSpPr>
      <dsp:spPr>
        <a:xfrm>
          <a:off x="5586544" y="169289"/>
          <a:ext cx="2539338" cy="1523603"/>
        </a:xfrm>
        <a:prstGeom prst="rect">
          <a:avLst/>
        </a:prstGeom>
        <a:solidFill>
          <a:schemeClr val="accent3">
            <a:hueOff val="1637741"/>
            <a:satOff val="2057"/>
            <a:lumOff val="-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 err="1"/>
            <a:t>Creativity</a:t>
          </a:r>
          <a:r>
            <a:rPr lang="pl-PL" sz="2200" b="1" kern="1200" dirty="0"/>
            <a:t> </a:t>
          </a:r>
          <a:r>
            <a:rPr lang="pl-PL" sz="2200" b="1" kern="1200" dirty="0" err="1"/>
            <a:t>fatigue</a:t>
          </a:r>
          <a:r>
            <a:rPr lang="pl-PL" sz="2200" kern="1200" dirty="0"/>
            <a:t> – hard to </a:t>
          </a:r>
          <a:r>
            <a:rPr lang="pl-PL" sz="2200" kern="1200" dirty="0" err="1"/>
            <a:t>generate</a:t>
          </a:r>
          <a:r>
            <a:rPr lang="pl-PL" sz="2200" kern="1200" dirty="0"/>
            <a:t> </a:t>
          </a:r>
          <a:r>
            <a:rPr lang="pl-PL" sz="2200" kern="1200" dirty="0" err="1"/>
            <a:t>new</a:t>
          </a:r>
          <a:r>
            <a:rPr lang="pl-PL" sz="2200" kern="1200" dirty="0"/>
            <a:t> </a:t>
          </a:r>
          <a:r>
            <a:rPr lang="pl-PL" sz="2200" kern="1200" dirty="0" err="1"/>
            <a:t>ideas</a:t>
          </a:r>
          <a:r>
            <a:rPr lang="pl-PL" sz="2200" kern="1200" dirty="0"/>
            <a:t> </a:t>
          </a:r>
          <a:r>
            <a:rPr lang="pl-PL" sz="2200" kern="1200" dirty="0" err="1"/>
            <a:t>daily</a:t>
          </a:r>
          <a:endParaRPr lang="pl-PL" sz="2200" kern="1200" dirty="0"/>
        </a:p>
      </dsp:txBody>
      <dsp:txXfrm>
        <a:off x="5586544" y="169289"/>
        <a:ext cx="2539338" cy="1523603"/>
      </dsp:txXfrm>
    </dsp:sp>
    <dsp:sp modelId="{615C0A18-7396-462E-968D-A9751D590D4E}">
      <dsp:nvSpPr>
        <dsp:cNvPr id="0" name=""/>
        <dsp:cNvSpPr/>
      </dsp:nvSpPr>
      <dsp:spPr>
        <a:xfrm>
          <a:off x="0" y="1946826"/>
          <a:ext cx="2539338" cy="1523603"/>
        </a:xfrm>
        <a:prstGeom prst="rect">
          <a:avLst/>
        </a:prstGeom>
        <a:solidFill>
          <a:schemeClr val="accent3">
            <a:hueOff val="2456612"/>
            <a:satOff val="3086"/>
            <a:lumOff val="-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 err="1"/>
            <a:t>Quality</a:t>
          </a:r>
          <a:r>
            <a:rPr lang="pl-PL" sz="2200" b="1" kern="1200" dirty="0"/>
            <a:t> vs. </a:t>
          </a:r>
          <a:r>
            <a:rPr lang="pl-PL" sz="2200" b="1" kern="1200" dirty="0" err="1"/>
            <a:t>Quantity</a:t>
          </a:r>
          <a:r>
            <a:rPr lang="pl-PL" sz="2200" kern="1200" dirty="0"/>
            <a:t> – </a:t>
          </a:r>
          <a:r>
            <a:rPr lang="pl-PL" sz="2200" kern="1200" dirty="0" err="1"/>
            <a:t>pressure</a:t>
          </a:r>
          <a:r>
            <a:rPr lang="pl-PL" sz="2200" kern="1200" dirty="0"/>
            <a:t> to post </a:t>
          </a:r>
          <a:r>
            <a:rPr lang="pl-PL" sz="2200" kern="1200" dirty="0" err="1"/>
            <a:t>regularly</a:t>
          </a:r>
          <a:r>
            <a:rPr lang="pl-PL" sz="2200" kern="1200" dirty="0"/>
            <a:t> vs. </a:t>
          </a:r>
          <a:r>
            <a:rPr lang="pl-PL" sz="2200" kern="1200" dirty="0" err="1"/>
            <a:t>meaningful</a:t>
          </a:r>
          <a:r>
            <a:rPr lang="pl-PL" sz="2200" kern="1200" dirty="0"/>
            <a:t> </a:t>
          </a:r>
          <a:r>
            <a:rPr lang="pl-PL" sz="2200" kern="1200" dirty="0" err="1"/>
            <a:t>output</a:t>
          </a:r>
          <a:endParaRPr lang="pl-PL" sz="2200" kern="1200" dirty="0"/>
        </a:p>
      </dsp:txBody>
      <dsp:txXfrm>
        <a:off x="0" y="1946826"/>
        <a:ext cx="2539338" cy="1523603"/>
      </dsp:txXfrm>
    </dsp:sp>
    <dsp:sp modelId="{6D59331E-8384-4E5D-8544-3DD9622088CA}">
      <dsp:nvSpPr>
        <dsp:cNvPr id="0" name=""/>
        <dsp:cNvSpPr/>
      </dsp:nvSpPr>
      <dsp:spPr>
        <a:xfrm>
          <a:off x="2793272" y="1946826"/>
          <a:ext cx="2539338" cy="1523603"/>
        </a:xfrm>
        <a:prstGeom prst="rect">
          <a:avLst/>
        </a:prstGeom>
        <a:solidFill>
          <a:schemeClr val="accent3">
            <a:hueOff val="3275483"/>
            <a:satOff val="4114"/>
            <a:lumOff val="-4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Platform </a:t>
          </a:r>
          <a:r>
            <a:rPr lang="pl-PL" sz="2200" b="1" kern="1200" dirty="0" err="1"/>
            <a:t>fragmentation</a:t>
          </a:r>
          <a:r>
            <a:rPr lang="pl-PL" sz="2200" kern="1200" dirty="0"/>
            <a:t> – </a:t>
          </a:r>
          <a:r>
            <a:rPr lang="pl-PL" sz="2200" kern="1200" dirty="0" err="1"/>
            <a:t>adapting</a:t>
          </a:r>
          <a:r>
            <a:rPr lang="pl-PL" sz="2200" kern="1200" dirty="0"/>
            <a:t> to </a:t>
          </a:r>
          <a:r>
            <a:rPr lang="pl-PL" sz="2200" kern="1200" dirty="0" err="1"/>
            <a:t>formats</a:t>
          </a:r>
          <a:r>
            <a:rPr lang="pl-PL" sz="2200" kern="1200" dirty="0"/>
            <a:t> &amp; </a:t>
          </a:r>
          <a:r>
            <a:rPr lang="pl-PL" sz="2200" kern="1200" dirty="0" err="1"/>
            <a:t>algorithms</a:t>
          </a:r>
          <a:endParaRPr lang="pl-PL" sz="2200" kern="1200" dirty="0"/>
        </a:p>
      </dsp:txBody>
      <dsp:txXfrm>
        <a:off x="2793272" y="1946826"/>
        <a:ext cx="2539338" cy="1523603"/>
      </dsp:txXfrm>
    </dsp:sp>
    <dsp:sp modelId="{6082424C-9578-4EA7-9DD9-9FF4CDC704D0}">
      <dsp:nvSpPr>
        <dsp:cNvPr id="0" name=""/>
        <dsp:cNvSpPr/>
      </dsp:nvSpPr>
      <dsp:spPr>
        <a:xfrm>
          <a:off x="5586544" y="1946826"/>
          <a:ext cx="2539338" cy="1523603"/>
        </a:xfrm>
        <a:prstGeom prst="rect">
          <a:avLst/>
        </a:prstGeom>
        <a:solidFill>
          <a:schemeClr val="accent3">
            <a:hueOff val="4094354"/>
            <a:satOff val="5143"/>
            <a:lumOff val="-5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SEO &amp; </a:t>
          </a:r>
          <a:r>
            <a:rPr lang="pl-PL" sz="2200" b="1" kern="1200" dirty="0" err="1"/>
            <a:t>Visibility</a:t>
          </a:r>
          <a:r>
            <a:rPr lang="pl-PL" sz="2200" kern="1200" dirty="0"/>
            <a:t> – </a:t>
          </a:r>
          <a:r>
            <a:rPr lang="pl-PL" sz="2200" kern="1200" dirty="0" err="1"/>
            <a:t>constant</a:t>
          </a:r>
          <a:r>
            <a:rPr lang="pl-PL" sz="2200" kern="1200" dirty="0"/>
            <a:t> race with </a:t>
          </a:r>
          <a:r>
            <a:rPr lang="pl-PL" sz="2200" kern="1200" dirty="0" err="1"/>
            <a:t>search</a:t>
          </a:r>
          <a:r>
            <a:rPr lang="pl-PL" sz="2200" kern="1200" dirty="0"/>
            <a:t> &amp; </a:t>
          </a:r>
          <a:r>
            <a:rPr lang="pl-PL" sz="2200" kern="1200" dirty="0" err="1"/>
            <a:t>feeds</a:t>
          </a:r>
          <a:endParaRPr lang="pl-PL" sz="2200" kern="1200" dirty="0"/>
        </a:p>
      </dsp:txBody>
      <dsp:txXfrm>
        <a:off x="5586544" y="1946826"/>
        <a:ext cx="2539338" cy="1523603"/>
      </dsp:txXfrm>
    </dsp:sp>
    <dsp:sp modelId="{C68163AE-F4AB-4914-B51D-6B9BF97E3E6A}">
      <dsp:nvSpPr>
        <dsp:cNvPr id="0" name=""/>
        <dsp:cNvSpPr/>
      </dsp:nvSpPr>
      <dsp:spPr>
        <a:xfrm>
          <a:off x="1396636" y="3724363"/>
          <a:ext cx="2539338" cy="1523603"/>
        </a:xfrm>
        <a:prstGeom prst="rect">
          <a:avLst/>
        </a:prstGeom>
        <a:solidFill>
          <a:schemeClr val="accent3">
            <a:hueOff val="4913224"/>
            <a:satOff val="6171"/>
            <a:lumOff val="-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Resource </a:t>
          </a:r>
          <a:r>
            <a:rPr lang="pl-PL" sz="2200" b="1" kern="1200" dirty="0" err="1"/>
            <a:t>limits</a:t>
          </a:r>
          <a:r>
            <a:rPr lang="pl-PL" sz="2200" kern="1200" dirty="0"/>
            <a:t> – small </a:t>
          </a:r>
          <a:r>
            <a:rPr lang="pl-PL" sz="2200" kern="1200" dirty="0" err="1"/>
            <a:t>teams</a:t>
          </a:r>
          <a:r>
            <a:rPr lang="pl-PL" sz="2200" kern="1200" dirty="0"/>
            <a:t>, </a:t>
          </a:r>
          <a:r>
            <a:rPr lang="pl-PL" sz="2200" kern="1200" dirty="0" err="1"/>
            <a:t>tight</a:t>
          </a:r>
          <a:r>
            <a:rPr lang="pl-PL" sz="2200" kern="1200" dirty="0"/>
            <a:t> </a:t>
          </a:r>
          <a:r>
            <a:rPr lang="pl-PL" sz="2200" kern="1200" dirty="0" err="1"/>
            <a:t>budgets</a:t>
          </a:r>
          <a:r>
            <a:rPr lang="pl-PL" sz="2200" kern="1200" dirty="0"/>
            <a:t>, missing </a:t>
          </a:r>
          <a:r>
            <a:rPr lang="pl-PL" sz="2200" kern="1200" dirty="0" err="1"/>
            <a:t>skills</a:t>
          </a:r>
          <a:endParaRPr lang="pl-PL" sz="2200" kern="1200" dirty="0"/>
        </a:p>
      </dsp:txBody>
      <dsp:txXfrm>
        <a:off x="1396636" y="3724363"/>
        <a:ext cx="2539338" cy="1523603"/>
      </dsp:txXfrm>
    </dsp:sp>
    <dsp:sp modelId="{1C6230BE-C254-4E2D-90E1-06E4FECC1F91}">
      <dsp:nvSpPr>
        <dsp:cNvPr id="0" name=""/>
        <dsp:cNvSpPr/>
      </dsp:nvSpPr>
      <dsp:spPr>
        <a:xfrm>
          <a:off x="4189908" y="3724363"/>
          <a:ext cx="2539338" cy="1523603"/>
        </a:xfrm>
        <a:prstGeom prst="rect">
          <a:avLst/>
        </a:prstGeom>
        <a:solidFill>
          <a:schemeClr val="accent3">
            <a:hueOff val="5732095"/>
            <a:satOff val="7200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 err="1"/>
            <a:t>Multiple</a:t>
          </a:r>
          <a:r>
            <a:rPr lang="pl-PL" sz="2200" b="1" kern="1200" dirty="0"/>
            <a:t> </a:t>
          </a:r>
          <a:r>
            <a:rPr lang="pl-PL" sz="2200" b="1" kern="1200" dirty="0" err="1"/>
            <a:t>tools</a:t>
          </a:r>
          <a:r>
            <a:rPr lang="pl-PL" sz="2200" b="1" kern="1200" dirty="0"/>
            <a:t> </a:t>
          </a:r>
          <a:r>
            <a:rPr lang="pl-PL" sz="2200" kern="1200" dirty="0"/>
            <a:t>– </a:t>
          </a:r>
          <a:r>
            <a:rPr lang="pl-PL" sz="2200" kern="1200" dirty="0" err="1"/>
            <a:t>many</a:t>
          </a:r>
          <a:r>
            <a:rPr lang="pl-PL" sz="2200" kern="1200" dirty="0"/>
            <a:t> </a:t>
          </a:r>
          <a:r>
            <a:rPr lang="pl-PL" sz="2200" kern="1200" dirty="0" err="1"/>
            <a:t>subscriptions</a:t>
          </a:r>
          <a:r>
            <a:rPr lang="pl-PL" sz="2200" kern="1200" dirty="0"/>
            <a:t> and </a:t>
          </a:r>
          <a:r>
            <a:rPr lang="pl-PL" sz="2200" kern="1200" dirty="0" err="1"/>
            <a:t>costs</a:t>
          </a:r>
          <a:endParaRPr lang="pl-PL" sz="2200" kern="1200" dirty="0"/>
        </a:p>
      </dsp:txBody>
      <dsp:txXfrm>
        <a:off x="4189908" y="3724363"/>
        <a:ext cx="2539338" cy="1523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C282E-2845-4710-AF91-58451781F8CB}">
      <dsp:nvSpPr>
        <dsp:cNvPr id="0" name=""/>
        <dsp:cNvSpPr/>
      </dsp:nvSpPr>
      <dsp:spPr>
        <a:xfrm>
          <a:off x="640174" y="930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RTF (Role, </a:t>
          </a:r>
          <a:r>
            <a:rPr lang="pl-PL" sz="1800" kern="1200" dirty="0" err="1"/>
            <a:t>Task</a:t>
          </a:r>
          <a:r>
            <a:rPr lang="pl-PL" sz="1800" kern="1200" dirty="0"/>
            <a:t>, Format)</a:t>
          </a:r>
        </a:p>
      </dsp:txBody>
      <dsp:txXfrm>
        <a:off x="640174" y="930"/>
        <a:ext cx="2094569" cy="1256741"/>
      </dsp:txXfrm>
    </dsp:sp>
    <dsp:sp modelId="{8D2251FF-8B24-4AD5-9D53-2F02E577F4C9}">
      <dsp:nvSpPr>
        <dsp:cNvPr id="0" name=""/>
        <dsp:cNvSpPr/>
      </dsp:nvSpPr>
      <dsp:spPr>
        <a:xfrm>
          <a:off x="2944201" y="930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CIO (</a:t>
          </a:r>
          <a:r>
            <a:rPr lang="pl-PL" sz="1800" kern="1200" dirty="0" err="1"/>
            <a:t>Context</a:t>
          </a:r>
          <a:r>
            <a:rPr lang="pl-PL" sz="1800" kern="1200" dirty="0"/>
            <a:t>, Input, </a:t>
          </a:r>
          <a:r>
            <a:rPr lang="pl-PL" sz="1800" kern="1200" dirty="0" err="1"/>
            <a:t>Output</a:t>
          </a:r>
          <a:r>
            <a:rPr lang="pl-PL" sz="1800" kern="1200" dirty="0"/>
            <a:t>)</a:t>
          </a:r>
        </a:p>
      </dsp:txBody>
      <dsp:txXfrm>
        <a:off x="2944201" y="930"/>
        <a:ext cx="2094569" cy="1256741"/>
      </dsp:txXfrm>
    </dsp:sp>
    <dsp:sp modelId="{25CA4FB7-32DC-47D8-A358-242B6A5A8516}">
      <dsp:nvSpPr>
        <dsp:cNvPr id="0" name=""/>
        <dsp:cNvSpPr/>
      </dsp:nvSpPr>
      <dsp:spPr>
        <a:xfrm>
          <a:off x="5248228" y="930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PSE (Problem, Solution, </a:t>
          </a:r>
          <a:r>
            <a:rPr lang="pl-PL" sz="1800" kern="1200" dirty="0" err="1"/>
            <a:t>Execution</a:t>
          </a:r>
          <a:r>
            <a:rPr lang="pl-PL" sz="1800" kern="1200" dirty="0"/>
            <a:t>)</a:t>
          </a:r>
        </a:p>
      </dsp:txBody>
      <dsp:txXfrm>
        <a:off x="5248228" y="930"/>
        <a:ext cx="2094569" cy="1256741"/>
      </dsp:txXfrm>
    </dsp:sp>
    <dsp:sp modelId="{806E8B2F-2B23-4292-B9AE-266B604EDAB0}">
      <dsp:nvSpPr>
        <dsp:cNvPr id="0" name=""/>
        <dsp:cNvSpPr/>
      </dsp:nvSpPr>
      <dsp:spPr>
        <a:xfrm>
          <a:off x="7552255" y="930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SAR (</a:t>
          </a:r>
          <a:r>
            <a:rPr lang="pl-PL" sz="1800" kern="1200" dirty="0" err="1"/>
            <a:t>Situation</a:t>
          </a:r>
          <a:r>
            <a:rPr lang="pl-PL" sz="1800" kern="1200" dirty="0"/>
            <a:t>, Action, </a:t>
          </a:r>
          <a:r>
            <a:rPr lang="pl-PL" sz="1800" kern="1200" dirty="0" err="1"/>
            <a:t>Result</a:t>
          </a:r>
          <a:r>
            <a:rPr lang="pl-PL" sz="1800" kern="1200" dirty="0"/>
            <a:t>)</a:t>
          </a:r>
        </a:p>
      </dsp:txBody>
      <dsp:txXfrm>
        <a:off x="7552255" y="930"/>
        <a:ext cx="2094569" cy="1256741"/>
      </dsp:txXfrm>
    </dsp:sp>
    <dsp:sp modelId="{C1AA6883-86C2-40DF-9B11-09D58525FFA1}">
      <dsp:nvSpPr>
        <dsp:cNvPr id="0" name=""/>
        <dsp:cNvSpPr/>
      </dsp:nvSpPr>
      <dsp:spPr>
        <a:xfrm>
          <a:off x="640174" y="1467129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WWHW (Who, What, How, Why)</a:t>
          </a:r>
          <a:endParaRPr lang="pl-PL" sz="1800" kern="1200" dirty="0"/>
        </a:p>
      </dsp:txBody>
      <dsp:txXfrm>
        <a:off x="640174" y="1467129"/>
        <a:ext cx="2094569" cy="1256741"/>
      </dsp:txXfrm>
    </dsp:sp>
    <dsp:sp modelId="{8BD9F3E3-9E16-42CC-B825-05D0027949E9}">
      <dsp:nvSpPr>
        <dsp:cNvPr id="0" name=""/>
        <dsp:cNvSpPr/>
      </dsp:nvSpPr>
      <dsp:spPr>
        <a:xfrm>
          <a:off x="2944201" y="1467129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STAR (</a:t>
          </a:r>
          <a:r>
            <a:rPr lang="pl-PL" sz="1800" kern="1200" dirty="0" err="1"/>
            <a:t>Situation</a:t>
          </a:r>
          <a:r>
            <a:rPr lang="pl-PL" sz="1800" kern="1200" dirty="0"/>
            <a:t>, </a:t>
          </a:r>
          <a:r>
            <a:rPr lang="pl-PL" sz="1800" kern="1200" dirty="0" err="1"/>
            <a:t>Task</a:t>
          </a:r>
          <a:r>
            <a:rPr lang="pl-PL" sz="1800" kern="1200" dirty="0"/>
            <a:t>, Action, </a:t>
          </a:r>
          <a:r>
            <a:rPr lang="pl-PL" sz="1800" kern="1200" dirty="0" err="1"/>
            <a:t>Result</a:t>
          </a:r>
          <a:r>
            <a:rPr lang="pl-PL" sz="1800" kern="1200" dirty="0"/>
            <a:t>)</a:t>
          </a:r>
        </a:p>
      </dsp:txBody>
      <dsp:txXfrm>
        <a:off x="2944201" y="1467129"/>
        <a:ext cx="2094569" cy="1256741"/>
      </dsp:txXfrm>
    </dsp:sp>
    <dsp:sp modelId="{A94D41D5-3713-4142-BD3D-0C6693FBB144}">
      <dsp:nvSpPr>
        <dsp:cNvPr id="0" name=""/>
        <dsp:cNvSpPr/>
      </dsp:nvSpPr>
      <dsp:spPr>
        <a:xfrm>
          <a:off x="5248228" y="1467129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GOMR (Goal, Obstacles, Methods, Results)</a:t>
          </a:r>
          <a:endParaRPr lang="pl-PL" sz="1800" kern="1200" dirty="0"/>
        </a:p>
      </dsp:txBody>
      <dsp:txXfrm>
        <a:off x="5248228" y="1467129"/>
        <a:ext cx="2094569" cy="1256741"/>
      </dsp:txXfrm>
    </dsp:sp>
    <dsp:sp modelId="{CEF86841-875E-473A-87FF-90160C639CF4}">
      <dsp:nvSpPr>
        <dsp:cNvPr id="0" name=""/>
        <dsp:cNvSpPr/>
      </dsp:nvSpPr>
      <dsp:spPr>
        <a:xfrm>
          <a:off x="7552255" y="1467129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BPOS (Background, Problem, Objective, Solution)</a:t>
          </a:r>
          <a:endParaRPr lang="pl-PL" sz="1800" kern="1200" dirty="0"/>
        </a:p>
      </dsp:txBody>
      <dsp:txXfrm>
        <a:off x="7552255" y="1467129"/>
        <a:ext cx="2094569" cy="1256741"/>
      </dsp:txXfrm>
    </dsp:sp>
    <dsp:sp modelId="{CBF02E38-748D-493D-99DB-BAAF1EC53E3F}">
      <dsp:nvSpPr>
        <dsp:cNvPr id="0" name=""/>
        <dsp:cNvSpPr/>
      </dsp:nvSpPr>
      <dsp:spPr>
        <a:xfrm>
          <a:off x="1792188" y="2933327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PASA (Problem, Analysis, Solution, Action)</a:t>
          </a:r>
        </a:p>
      </dsp:txBody>
      <dsp:txXfrm>
        <a:off x="1792188" y="2933327"/>
        <a:ext cx="2094569" cy="1256741"/>
      </dsp:txXfrm>
    </dsp:sp>
    <dsp:sp modelId="{770F5CB0-2540-4EC1-A8BC-38910901C2CD}">
      <dsp:nvSpPr>
        <dsp:cNvPr id="0" name=""/>
        <dsp:cNvSpPr/>
      </dsp:nvSpPr>
      <dsp:spPr>
        <a:xfrm>
          <a:off x="4096215" y="2933327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SCAO (Scenario, Challenge, Approach, Outcome)</a:t>
          </a:r>
          <a:endParaRPr lang="pl-PL" sz="1800" kern="1200" dirty="0"/>
        </a:p>
      </dsp:txBody>
      <dsp:txXfrm>
        <a:off x="4096215" y="2933327"/>
        <a:ext cx="2094569" cy="1256741"/>
      </dsp:txXfrm>
    </dsp:sp>
    <dsp:sp modelId="{D22B7FD3-3800-43FB-8967-73EF982D0AA3}">
      <dsp:nvSpPr>
        <dsp:cNvPr id="0" name=""/>
        <dsp:cNvSpPr/>
      </dsp:nvSpPr>
      <dsp:spPr>
        <a:xfrm>
          <a:off x="6400241" y="2933327"/>
          <a:ext cx="2094569" cy="125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TICIP (Task, Instruction, Context, Input, Parameters)</a:t>
          </a:r>
          <a:endParaRPr lang="pl-PL" sz="1800" kern="1200" dirty="0"/>
        </a:p>
      </dsp:txBody>
      <dsp:txXfrm>
        <a:off x="6400241" y="2933327"/>
        <a:ext cx="2094569" cy="1256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B1611-7F2E-4396-8FF4-D594F8B3BF66}">
      <dsp:nvSpPr>
        <dsp:cNvPr id="0" name=""/>
        <dsp:cNvSpPr/>
      </dsp:nvSpPr>
      <dsp:spPr>
        <a:xfrm rot="16200000">
          <a:off x="-1120545" y="1126070"/>
          <a:ext cx="4191000" cy="19388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Zero shot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Prompt written from scratch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Short</a:t>
          </a:r>
          <a:endParaRPr lang="pl-PL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Explain blockchain in one sentence.</a:t>
          </a:r>
          <a:endParaRPr lang="pl-PL" sz="1400" kern="1200" dirty="0"/>
        </a:p>
      </dsp:txBody>
      <dsp:txXfrm rot="5400000">
        <a:off x="5526" y="838199"/>
        <a:ext cx="1938858" cy="2514600"/>
      </dsp:txXfrm>
    </dsp:sp>
    <dsp:sp modelId="{7A1EB531-D032-4D9D-9679-F28208281E15}">
      <dsp:nvSpPr>
        <dsp:cNvPr id="0" name=""/>
        <dsp:cNvSpPr/>
      </dsp:nvSpPr>
      <dsp:spPr>
        <a:xfrm rot="16200000">
          <a:off x="963727" y="1126070"/>
          <a:ext cx="4191000" cy="19388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Prompt with examples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Pattern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Information about the output</a:t>
          </a:r>
          <a:br>
            <a:rPr lang="pl-PL" sz="1400" kern="1200" dirty="0"/>
          </a:br>
          <a:br>
            <a:rPr lang="pl-PL" sz="1400" kern="1200" dirty="0"/>
          </a:br>
          <a:r>
            <a:rPr lang="en-US" sz="1400" kern="1200" dirty="0"/>
            <a:t>Provide synonyms.
Example: fast → quick, rapid.
Example: hard → difficult, challenging.
Now: beautiful → ?”</a:t>
          </a:r>
        </a:p>
      </dsp:txBody>
      <dsp:txXfrm rot="5400000">
        <a:off x="2089798" y="838199"/>
        <a:ext cx="1938858" cy="2514600"/>
      </dsp:txXfrm>
    </dsp:sp>
    <dsp:sp modelId="{995F2EF9-CAD7-4472-AB20-B3553BB1A096}">
      <dsp:nvSpPr>
        <dsp:cNvPr id="0" name=""/>
        <dsp:cNvSpPr/>
      </dsp:nvSpPr>
      <dsp:spPr>
        <a:xfrm rot="16200000">
          <a:off x="3047999" y="1126070"/>
          <a:ext cx="4191000" cy="19388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Chain of Thoughts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Supervision over the reasoning </a:t>
          </a:r>
          <a:r>
            <a:rPr lang="en-US" sz="1400" kern="1200" dirty="0" err="1"/>
            <a:t>proces</a:t>
          </a:r>
          <a:br>
            <a:rPr lang="pl-PL" sz="1400" kern="1200" dirty="0"/>
          </a:br>
          <a:br>
            <a:rPr lang="pl-PL" sz="1400" kern="1200" dirty="0"/>
          </a:br>
          <a:r>
            <a:rPr lang="en-US" sz="1400" kern="1200" dirty="0"/>
            <a:t>Calculate: 27 × 13. Show the steps first, then give the final result.</a:t>
          </a:r>
        </a:p>
      </dsp:txBody>
      <dsp:txXfrm rot="5400000">
        <a:off x="4174070" y="838199"/>
        <a:ext cx="1938858" cy="2514600"/>
      </dsp:txXfrm>
    </dsp:sp>
    <dsp:sp modelId="{F7C49CEB-97DF-42AC-833D-70CEAEA7EB40}">
      <dsp:nvSpPr>
        <dsp:cNvPr id="0" name=""/>
        <dsp:cNvSpPr/>
      </dsp:nvSpPr>
      <dsp:spPr>
        <a:xfrm rot="16200000">
          <a:off x="5132272" y="1126070"/>
          <a:ext cx="4191000" cy="19388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Closed prompt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Set of instructions and data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Prohibition of going beyond the given input set</a:t>
          </a:r>
          <a:br>
            <a:rPr lang="pl-PL" sz="1400" kern="1200" dirty="0"/>
          </a:br>
          <a:br>
            <a:rPr lang="pl-PL" sz="1400" kern="1200" dirty="0"/>
          </a:br>
          <a:r>
            <a:rPr lang="en-US" sz="1400" kern="1200" dirty="0"/>
            <a:t>Based on the data below, create one sentence. Do not add anything beyond the data.
Data: John – 25 years old – London</a:t>
          </a:r>
        </a:p>
      </dsp:txBody>
      <dsp:txXfrm rot="5400000">
        <a:off x="6258343" y="838199"/>
        <a:ext cx="1938858" cy="2514600"/>
      </dsp:txXfrm>
    </dsp:sp>
    <dsp:sp modelId="{71512BE0-F54A-4E71-A896-D1C91455877E}">
      <dsp:nvSpPr>
        <dsp:cNvPr id="0" name=""/>
        <dsp:cNvSpPr/>
      </dsp:nvSpPr>
      <dsp:spPr>
        <a:xfrm rot="16200000">
          <a:off x="7216545" y="1126070"/>
          <a:ext cx="4191000" cy="19388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Iterative design</a:t>
          </a:r>
          <a:br>
            <a:rPr lang="en-US" sz="1400" kern="1200" dirty="0"/>
          </a:br>
          <a:r>
            <a:rPr lang="pl-PL" sz="1400" kern="1200" dirty="0"/>
            <a:t>- </a:t>
          </a:r>
          <a:r>
            <a:rPr lang="en-US" sz="1400" kern="1200" dirty="0"/>
            <a:t>Cyclical refinement and improvement based on output evaluation</a:t>
          </a:r>
          <a:br>
            <a:rPr lang="pl-PL" sz="1400" kern="1200" dirty="0"/>
          </a:br>
          <a:br>
            <a:rPr lang="pl-PL" sz="1400" kern="1200" dirty="0"/>
          </a:br>
          <a:r>
            <a:rPr lang="pl-PL" sz="1400" kern="1200" dirty="0"/>
            <a:t>1. </a:t>
          </a:r>
          <a:r>
            <a:rPr lang="en-US" sz="1400" kern="1200" dirty="0"/>
            <a:t>Write a two-sentence description of a coffee shop.</a:t>
          </a:r>
          <a:br>
            <a:rPr lang="pl-PL" sz="1400" kern="1200" dirty="0"/>
          </a:br>
          <a:r>
            <a:rPr lang="pl-PL" sz="1400" kern="1200" dirty="0"/>
            <a:t>2. </a:t>
          </a:r>
          <a:r>
            <a:rPr lang="en-US" sz="1400" kern="1200" dirty="0"/>
            <a:t>Add more details about the interior design and opening hours.</a:t>
          </a:r>
          <a:br>
            <a:rPr lang="pl-PL" sz="1400" kern="1200" dirty="0"/>
          </a:br>
          <a:endParaRPr lang="en-US" sz="1400" kern="1200" dirty="0"/>
        </a:p>
      </dsp:txBody>
      <dsp:txXfrm rot="5400000">
        <a:off x="8342616" y="838199"/>
        <a:ext cx="1938858" cy="25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6B9C3-FC65-4A45-BE3D-4830EE5250E4}" type="datetime1">
              <a:rPr lang="pl-PL" smtClean="0"/>
              <a:t>25.09.2025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952C7A-7E00-43F8-B97B-93C6BD05C92E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777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9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16724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08C7-E0D8-09AA-60E1-631F66D4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0F9D37F2-9D48-76A6-CE1E-B74CD4645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EBE91652-C68A-431D-5C64-EF6377D32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D1F84AFA-7199-9F05-90C8-37A1A86D3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396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AF954-C5EF-6864-2F21-DCB0FD4B8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68223F41-CEB3-AB8B-4FC4-D7794BD95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8EE71516-575C-9068-9E09-15B2B349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846CA666-8D36-6CB3-3CD2-8E42B7899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3587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56CA1-81AF-C29C-0819-4358835A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206F345E-D309-6C40-0372-644416CFB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D1F4A3BF-A580-9D67-19A0-93FCFFB3A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C75BCA3-A1E6-6047-A134-F3B9285B5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40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8341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2A48-D930-0942-119D-DF82CA3E8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775EEE83-E39D-14BB-0335-A85745A7C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4879D49F-FE1B-AE32-1CBF-F5E05A085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F5BE8A7-9C2B-8EBC-8294-D6BFF5EBF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42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1360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E9B9B-C967-954C-13F0-22376522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0279DEF0-716F-D7D5-FAE2-A5A92197A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0774C2FB-53E4-93E0-F557-62475EE63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4DDC8D-58F6-95EE-CCDB-38FB52FBA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8501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E4C8-059F-AEFE-6AC3-19ED4EC8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91A7019A-7F82-382A-3E04-1DDB7A20B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54B7D79F-D9E8-9605-461C-D4F8B4E02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D8ADD1F-D937-8E83-D810-8817192C7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2542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035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2397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29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0870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4395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9591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pl-PL" noProof="0" smtClean="0"/>
              <a:t>32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507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Widok chmur i błękitnego nieba z perspektywy osoby otoczonej szklanymi ścianami budynku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FEEA1-D2FA-4D87-9F7D-97F4566887AB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9B24-C938-4DC3-888C-4CCB7BF14778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E1148-C6B0-4E4B-AB5D-EE7B9F65DE17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989F5-6642-A2E7-F9A5-4B7E2E7D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F3A7C9-5A8B-462F-F6ED-329E7D3B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D96682-B5F3-72D2-F37E-5009A54C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71E56C-6EC9-7461-7C60-F02F3CF5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900673-C9D5-F356-C65A-B3A5A9A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736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EB423-8DF6-D175-1DED-9E4B54DE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929322-CEA9-E04F-E35C-0A54DCAF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A8478C-25E6-417D-438A-44AE23F8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8B73AD-6F40-777B-1C31-5371F3B4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7F396A-CA10-3D41-9030-EE4D79F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82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B53688-AFF7-2438-57D6-1D6C0F3E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BAAF2E-6F61-EFD8-91E1-6DFC3478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7831EC-DCC1-9590-E302-8A5AB8B0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5E353D-5C9F-140D-7DAB-A35E0670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C9114E-9743-80E5-15D5-10200E5B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1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BCD00-DBB7-59B8-790D-F4903282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88E3D6-02E6-DA65-9CA4-D99B14857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038149-28B1-6AE7-43BD-D9CD436A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02CF50-C6F3-49EF-8A24-713FCE82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5CF00A-FF28-E0B6-B51A-5D48483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33A2C1-A7E9-A6E4-7CC3-7D920663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63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B039C1-D3D6-E6AF-807A-4E8B6D8B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CA86BE-8627-E5CE-2E34-D1804312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7DCEA7-272B-0D22-8C80-95C363A3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D9349CD-E7E1-E5F0-3B06-A2BC7F66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B51A96-8B4D-BFA1-CB2F-C8A3B246E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A3522C1-EF24-B794-CFCE-DB7AE5A2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FE46FDD-8C3F-80F2-1B39-784214CA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681DA74-895A-8212-EA80-41BD1046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10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F4F75D-F78F-F69A-4E19-F607003A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F1D2223-ABAD-6B40-58E1-F5EB52B2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A9ABD2-0D07-545B-62E1-2177A763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C09E89-3DA5-D34D-12F3-5C28E6D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463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BE5B498-FFAC-2353-8A59-0BD1B371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762C22-D994-8173-9290-893E0EF4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A3E6545-3444-75CC-FB2E-1A59E765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51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FE800F-480C-FE00-5E36-B777A6B6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5E1D7F-900D-10E6-1216-2942C8C6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A44A6B-4975-9097-2A00-1AA972F22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4DFA7A-D3B1-6DA2-F1E7-FAB11ED7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CAACFF-EB11-64C1-45CB-518895D3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2702D7-BA37-E0AA-CADA-03E3F22C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45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1ED49-53BB-4A45-9FD4-08A0D00E9D00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AB9343-9F08-F576-0236-65EA24A0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C4E52B4-7B55-CE58-BDCC-19EA53565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D96189B-64AE-E950-619B-4996AF77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5149222-63D7-F528-8EB4-1471095C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B57FCE-0942-CEA7-5247-A1399BA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0C39CB-80FB-BD24-F2AE-8FB5D196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856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46E40-F507-923F-8128-31338078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60B8DFD-8FAF-34CC-2C50-37986D5D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EF5F9A-0616-F914-5AFD-2FCA0A5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C865E5-C4D8-9B95-EF50-531FF191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104F5D-374E-AA95-D006-91104635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308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2A9981-1078-8E7C-598A-A7900925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6B6F1F-CB59-9035-11C0-7FDF7F06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597D82-A68C-1FFD-F3C2-E56AE267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B30CEF-0F14-C7C6-C5C3-BDDEF0C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F2363F-BD8F-4B67-EC1F-F134D287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24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33993-1EF7-4333-84F5-BFF2AC721488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F28E-40C0-4A8B-BF15-4B640C02E851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EBCF77-EF08-4ADD-9CA9-2BD2088B0CB5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355B5-24D8-4FA0-8BCB-6283249E21A2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34204-5C4D-4355-8202-229A80FA8672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958A3-9A3F-4C63-871F-926EB533970E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9A0C-BD5A-49F1-8E14-EFC5048D745A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0BD398F-82E2-4D4A-8DAB-A585A42EE8B7}" type="datetime1">
              <a:rPr lang="pl-PL" noProof="0" smtClean="0"/>
              <a:t>25.09.2025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B0C7CE-5BEF-D717-4D32-C7A6BB75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046729-5BB0-5DA2-D35A-5701647B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AD0406-A83B-B843-747B-2D51EC9C7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494B-6F2C-464F-9C06-73412EDC0963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4AE5A7-34C9-1D4E-23E8-6EFCD252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F5B7EE-C279-94E3-B59C-7F1E94A9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8E69-3339-40A9-A12A-30E160CABC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2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ixabay.com/en/artificial-intelligence-robot-ai-ki-2167835/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monk.app/" TargetMode="External"/><Relationship Id="rId2" Type="http://schemas.openxmlformats.org/officeDocument/2006/relationships/hyperlink" Target="https://mailcow.emai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il-tester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e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ygen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lm.goog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aprendiendoarduino.wordpress.com/tag/api-res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nsomnia007/idea-impac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login?laun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openai.com/prici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ptengineering.org/master-prompt-engineering-demystifying-prompting-through-a-structured-approach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C4v5AS4RI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wordpress-background-web-design-581849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@elisowski/7-all-in-one-ai-platforms-that-let-you-talk-to-multiple-models-612d4890dd95" TargetMode="External"/><Relationship Id="rId4" Type="http://schemas.openxmlformats.org/officeDocument/2006/relationships/hyperlink" Target="https://www.flickr.com/photos/lox/9408028555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hromewebstore.google.com/" TargetMode="External"/><Relationship Id="rId4" Type="http://schemas.openxmlformats.org/officeDocument/2006/relationships/hyperlink" Target="https://pixabay.com/en/anvil-blacksmith-craft-forge-2961724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heresanaiforthat.com/" TargetMode="External"/><Relationship Id="rId4" Type="http://schemas.openxmlformats.org/officeDocument/2006/relationships/hyperlink" Target="https://adroitinconsultingindia.blogspot.com/2018/02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748" y="1450558"/>
            <a:ext cx="4625495" cy="2736304"/>
          </a:xfrm>
        </p:spPr>
        <p:txBody>
          <a:bodyPr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From Idea to Impact: Using AI to Support Effective Content Creation</a:t>
            </a:r>
            <a:endParaRPr lang="pl-PL" sz="2800" b="1" dirty="0"/>
          </a:p>
        </p:txBody>
      </p:sp>
      <p:sp>
        <p:nvSpPr>
          <p:cNvPr id="3" name="Podtytuł 2"/>
          <p:cNvSpPr>
            <a:spLocks noGrp="1"/>
          </p:cNvSpPr>
          <p:nvPr>
            <p:ph type="body" sz="half" idx="2"/>
          </p:nvPr>
        </p:nvSpPr>
        <p:spPr>
          <a:xfrm>
            <a:off x="449295" y="4437112"/>
            <a:ext cx="3962400" cy="762000"/>
          </a:xfrm>
        </p:spPr>
        <p:txBody>
          <a:bodyPr rtlCol="0">
            <a:normAutofit/>
          </a:bodyPr>
          <a:lstStyle/>
          <a:p>
            <a:pPr algn="ctr" rtl="0"/>
            <a:r>
              <a:rPr lang="pl-PL" b="1" dirty="0"/>
              <a:t>Adam Balcerzak</a:t>
            </a:r>
          </a:p>
        </p:txBody>
      </p:sp>
      <p:pic>
        <p:nvPicPr>
          <p:cNvPr id="5" name="Obraz 4" descr="Obraz zawierający zrzut ekranu, Grafika, design&#10;&#10;Opis wygenerowany automatycznie">
            <a:extLst>
              <a:ext uri="{FF2B5EF4-FFF2-40B4-BE49-F238E27FC236}">
                <a16:creationId xmlns:a16="http://schemas.microsoft.com/office/drawing/2014/main" id="{DC23210A-60AB-04FD-F386-C78A37DCA9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3" y="5449362"/>
            <a:ext cx="2114998" cy="1109863"/>
          </a:xfrm>
          <a:prstGeom prst="rect">
            <a:avLst/>
          </a:prstGeom>
        </p:spPr>
      </p:pic>
      <p:pic>
        <p:nvPicPr>
          <p:cNvPr id="9" name="Symbol zastępczy obrazu 8">
            <a:extLst>
              <a:ext uri="{FF2B5EF4-FFF2-40B4-BE49-F238E27FC236}">
                <a16:creationId xmlns:a16="http://schemas.microsoft.com/office/drawing/2014/main" id="{7104B66C-63C3-878C-6F6B-442A30FEC0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802" r="4802"/>
          <a:stretch/>
        </p:blipFill>
        <p:spPr bwMode="auto">
          <a:xfrm>
            <a:off x="4777392" y="-99392"/>
            <a:ext cx="9778486" cy="724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1DD0C-7946-BC25-F489-2F82C440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SAR (</a:t>
            </a:r>
            <a:r>
              <a:rPr lang="pl-PL" dirty="0" err="1"/>
              <a:t>Situation</a:t>
            </a:r>
            <a:r>
              <a:rPr lang="pl-PL" dirty="0"/>
              <a:t>, Action, </a:t>
            </a:r>
            <a:r>
              <a:rPr lang="pl-PL" dirty="0" err="1"/>
              <a:t>Result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D3E78E-3279-1BC3-0574-D0E8B492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685800"/>
            <a:ext cx="11031017" cy="47594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SAR Framework (Situation, Action, Result)</a:t>
            </a:r>
            <a:endParaRPr lang="en-US" dirty="0"/>
          </a:p>
          <a:p>
            <a:r>
              <a:rPr lang="en-US" b="1" dirty="0"/>
              <a:t>Situation</a:t>
            </a:r>
            <a:r>
              <a:rPr lang="en-US" dirty="0"/>
              <a:t>: Outline the situation or context (e.g., “I am preparing for a job interview in the field of data science”).</a:t>
            </a:r>
          </a:p>
          <a:p>
            <a:r>
              <a:rPr lang="en-US" b="1" dirty="0"/>
              <a:t>Action</a:t>
            </a:r>
            <a:r>
              <a:rPr lang="en-US" dirty="0"/>
              <a:t>: Specify what you want the AI to do (e.g., “Help me prepare answers to common interview questions”).</a:t>
            </a:r>
          </a:p>
          <a:p>
            <a:r>
              <a:rPr lang="en-US" b="1" dirty="0"/>
              <a:t>Result</a:t>
            </a:r>
            <a:r>
              <a:rPr lang="en-US" dirty="0"/>
              <a:t>: Define the expected outcome (e.g., “Provide detailed and well-structured answers”).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“I am preparing for a job interview in the field of data science. Help me prepare answers to questions related to machine learning, with clear and detailed explanations.”</a:t>
            </a:r>
          </a:p>
        </p:txBody>
      </p:sp>
    </p:spTree>
    <p:extLst>
      <p:ext uri="{BB962C8B-B14F-4D97-AF65-F5344CB8AC3E}">
        <p14:creationId xmlns:p14="http://schemas.microsoft.com/office/powerpoint/2010/main" val="35469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C9593-BC9B-013B-F983-59ACCB33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WWHW (</a:t>
            </a:r>
            <a:r>
              <a:rPr lang="pl-PL" sz="3600" dirty="0" err="1"/>
              <a:t>Who</a:t>
            </a:r>
            <a:r>
              <a:rPr lang="pl-PL" sz="3600" dirty="0"/>
              <a:t>, </a:t>
            </a:r>
            <a:r>
              <a:rPr lang="pl-PL" sz="3600" dirty="0" err="1"/>
              <a:t>What</a:t>
            </a:r>
            <a:r>
              <a:rPr lang="pl-PL" sz="3600" dirty="0"/>
              <a:t>, How, </a:t>
            </a:r>
            <a:r>
              <a:rPr lang="pl-PL" sz="3600" dirty="0" err="1"/>
              <a:t>Why</a:t>
            </a:r>
            <a:r>
              <a:rPr lang="pl-PL" sz="3600" dirty="0"/>
              <a:t>)  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9EADDF-B7E8-8535-D72C-6A94F506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WWHW Framework (Who, What, How, Why)</a:t>
            </a:r>
            <a:endParaRPr lang="en-US" sz="2000" dirty="0"/>
          </a:p>
          <a:p>
            <a:r>
              <a:rPr lang="en-US" sz="2000" b="1" dirty="0"/>
              <a:t>Who</a:t>
            </a:r>
            <a:r>
              <a:rPr lang="en-US" sz="2000" dirty="0"/>
              <a:t>: Define the target audience (e.g., “For a beginner programmer,” “For a team of designers”).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Describe what you need (e.g., “Explain the concept of loops in Python,” “Create a project schedule”).</a:t>
            </a:r>
          </a:p>
          <a:p>
            <a:r>
              <a:rPr lang="en-US" sz="2000" b="1" dirty="0"/>
              <a:t>How</a:t>
            </a:r>
            <a:r>
              <a:rPr lang="en-US" sz="2000" dirty="0"/>
              <a:t>: Ask for the method or format (e.g., “using simple language,” “in the form of a visual diagram”).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Provide the reason to guide the AI’s focus (e.g., “to help them get started quickly,” “to ensure timely project delivery”).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/>
              <a:t>“For a beginner programmer, explain the concept of loops in Python using simple language, to help them get started quickly.”</a:t>
            </a:r>
          </a:p>
        </p:txBody>
      </p:sp>
    </p:spTree>
    <p:extLst>
      <p:ext uri="{BB962C8B-B14F-4D97-AF65-F5344CB8AC3E}">
        <p14:creationId xmlns:p14="http://schemas.microsoft.com/office/powerpoint/2010/main" val="34461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AFC67-72C2-E751-4195-C88C953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 (</a:t>
            </a:r>
            <a:r>
              <a:rPr lang="pl-PL" dirty="0" err="1"/>
              <a:t>Situation</a:t>
            </a:r>
            <a:r>
              <a:rPr lang="pl-PL" dirty="0"/>
              <a:t>, </a:t>
            </a:r>
            <a:r>
              <a:rPr lang="pl-PL" dirty="0" err="1"/>
              <a:t>Task</a:t>
            </a:r>
            <a:r>
              <a:rPr lang="pl-PL" dirty="0"/>
              <a:t>, Action, </a:t>
            </a:r>
            <a:r>
              <a:rPr lang="pl-PL" dirty="0" err="1"/>
              <a:t>Result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CFBE69-1707-AF47-596D-BC1A2DDE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85800"/>
            <a:ext cx="10971372" cy="419099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STAR Framework (Situation, Task, Action, Result)</a:t>
            </a:r>
            <a:endParaRPr lang="en-US" dirty="0"/>
          </a:p>
          <a:p>
            <a:r>
              <a:rPr lang="en-US" b="1" dirty="0"/>
              <a:t>Situation</a:t>
            </a:r>
            <a:r>
              <a:rPr lang="en-US" dirty="0"/>
              <a:t>: Describe the situation or context (e.g., “I need to plan a marketing campaign for a new product”).</a:t>
            </a:r>
          </a:p>
          <a:p>
            <a:r>
              <a:rPr lang="en-US" b="1" dirty="0"/>
              <a:t>Task</a:t>
            </a:r>
            <a:r>
              <a:rPr lang="en-US" dirty="0"/>
              <a:t>: Define the task or goal (e.g., “Develop the campaign strategy”).</a:t>
            </a:r>
          </a:p>
          <a:p>
            <a:r>
              <a:rPr lang="en-US" b="1" dirty="0"/>
              <a:t>Action</a:t>
            </a:r>
            <a:r>
              <a:rPr lang="en-US" dirty="0"/>
              <a:t>: Ask for specific steps (e.g., “Suggest target groups and key messages”).</a:t>
            </a:r>
          </a:p>
          <a:p>
            <a:r>
              <a:rPr lang="en-US" b="1" dirty="0"/>
              <a:t>Result</a:t>
            </a:r>
            <a:r>
              <a:rPr lang="en-US" dirty="0"/>
              <a:t>: State the expected outcome (e.g., “Create a comprehensive campaign plan”).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“I need to plan a marketing campaign for a new product. Develop a strategy by suggesting target groups, key messages, and create a comprehensive plan.”</a:t>
            </a:r>
          </a:p>
        </p:txBody>
      </p:sp>
    </p:spTree>
    <p:extLst>
      <p:ext uri="{BB962C8B-B14F-4D97-AF65-F5344CB8AC3E}">
        <p14:creationId xmlns:p14="http://schemas.microsoft.com/office/powerpoint/2010/main" val="3636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70DDA-493E-0B94-0F59-01618BF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GOMR (</a:t>
            </a:r>
            <a:r>
              <a:rPr lang="pl-PL" sz="3600" dirty="0" err="1"/>
              <a:t>Goal</a:t>
            </a:r>
            <a:r>
              <a:rPr lang="pl-PL" sz="3600" dirty="0"/>
              <a:t>, </a:t>
            </a:r>
            <a:r>
              <a:rPr lang="pl-PL" sz="3600" dirty="0" err="1"/>
              <a:t>Obstacles</a:t>
            </a:r>
            <a:r>
              <a:rPr lang="pl-PL" sz="3600" dirty="0"/>
              <a:t>, </a:t>
            </a:r>
            <a:r>
              <a:rPr lang="pl-PL" sz="3600" dirty="0" err="1"/>
              <a:t>Methods</a:t>
            </a:r>
            <a:r>
              <a:rPr lang="pl-PL" sz="3600" dirty="0"/>
              <a:t>, </a:t>
            </a:r>
            <a:r>
              <a:rPr lang="pl-PL" sz="3600" dirty="0" err="1"/>
              <a:t>Results</a:t>
            </a:r>
            <a:r>
              <a:rPr lang="pl-PL" sz="3600" dirty="0"/>
              <a:t>)  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487373-3D58-A18F-8E01-3BFA1C9D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685800"/>
            <a:ext cx="10887001" cy="4831432"/>
          </a:xfrm>
        </p:spPr>
        <p:txBody>
          <a:bodyPr>
            <a:normAutofit/>
          </a:bodyPr>
          <a:lstStyle/>
          <a:p>
            <a:r>
              <a:rPr lang="en-US" sz="2000" b="1" dirty="0"/>
              <a:t>GOMR Framework (Goal, Obstacles, Methods, Results)</a:t>
            </a:r>
            <a:endParaRPr lang="en-US" sz="2000" dirty="0"/>
          </a:p>
          <a:p>
            <a:r>
              <a:rPr lang="en-US" sz="2000" b="1" dirty="0"/>
              <a:t>Goal</a:t>
            </a:r>
            <a:r>
              <a:rPr lang="en-US" sz="2000" dirty="0"/>
              <a:t>: Define what you want to achieve (e.g., “I want to increase user engagement on the website”).</a:t>
            </a:r>
          </a:p>
          <a:p>
            <a:r>
              <a:rPr lang="en-US" sz="2000" b="1" dirty="0"/>
              <a:t>Obstacles</a:t>
            </a:r>
            <a:r>
              <a:rPr lang="en-US" sz="2000" dirty="0"/>
              <a:t>: Identify the challenges or obstacles (e.g., “Our content is not being shared enough on social media”).</a:t>
            </a:r>
          </a:p>
          <a:p>
            <a:r>
              <a:rPr lang="en-US" sz="2000" b="1" dirty="0"/>
              <a:t>Methods</a:t>
            </a:r>
            <a:r>
              <a:rPr lang="en-US" sz="2000" dirty="0"/>
              <a:t>: Ask for methods or strategies (e.g., “Suggest ways to increase the number of shares of our content”).</a:t>
            </a:r>
          </a:p>
          <a:p>
            <a:r>
              <a:rPr lang="en-US" sz="2000" b="1" dirty="0"/>
              <a:t>Results</a:t>
            </a:r>
            <a:r>
              <a:rPr lang="en-US" sz="2000" dirty="0"/>
              <a:t>: Define the expected results (e.g., “Provide a list of actions to improve social media engagement”).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/>
              <a:t>“I want to increase user engagement on the website, but our content is not being shared enough on social media. Suggest ways to increase the number of shares and provide a list of actions.”</a:t>
            </a:r>
          </a:p>
        </p:txBody>
      </p:sp>
    </p:spTree>
    <p:extLst>
      <p:ext uri="{BB962C8B-B14F-4D97-AF65-F5344CB8AC3E}">
        <p14:creationId xmlns:p14="http://schemas.microsoft.com/office/powerpoint/2010/main" val="13218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2EF1D-B5E4-6B89-1003-C5E08F9E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BPOS (</a:t>
            </a:r>
            <a:r>
              <a:rPr lang="pl-PL" dirty="0" err="1"/>
              <a:t>Background</a:t>
            </a:r>
            <a:r>
              <a:rPr lang="pl-PL" dirty="0"/>
              <a:t>, Problem, </a:t>
            </a:r>
            <a:r>
              <a:rPr lang="pl-PL" dirty="0" err="1"/>
              <a:t>Objective</a:t>
            </a:r>
            <a:r>
              <a:rPr lang="pl-PL" dirty="0"/>
              <a:t>, Solution) 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C73D87-7C0F-2680-635C-91541A67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85800"/>
            <a:ext cx="10971372" cy="461540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BPOS Framework (Background, Problem, Objective, Solution)</a:t>
            </a:r>
            <a:endParaRPr lang="en-US" dirty="0"/>
          </a:p>
          <a:p>
            <a:r>
              <a:rPr lang="en-US" b="1" dirty="0"/>
              <a:t>Background</a:t>
            </a:r>
            <a:r>
              <a:rPr lang="en-US" dirty="0"/>
              <a:t>: Provide contextual information (e.g., “We are a small startup in the tech industry”).</a:t>
            </a:r>
          </a:p>
          <a:p>
            <a:r>
              <a:rPr lang="en-US" b="1" dirty="0"/>
              <a:t>Problem</a:t>
            </a:r>
            <a:r>
              <a:rPr lang="en-US" dirty="0"/>
              <a:t>: Describe the problem (e.g., “We are struggling to attract top talent”).</a:t>
            </a:r>
          </a:p>
          <a:p>
            <a:r>
              <a:rPr lang="en-US" b="1" dirty="0"/>
              <a:t>Objective</a:t>
            </a:r>
            <a:r>
              <a:rPr lang="en-US" dirty="0"/>
              <a:t>: Define the goal (e.g., “We want to improve our recruitment process”).</a:t>
            </a:r>
          </a:p>
          <a:p>
            <a:r>
              <a:rPr lang="en-US" b="1" dirty="0"/>
              <a:t>Solution</a:t>
            </a:r>
            <a:r>
              <a:rPr lang="en-US" dirty="0"/>
              <a:t>: Ask for a solution or strategy (e.g., “Give suggestions on how to attract top talent, especially in a competitive market”).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“We are a small startup in the tech industry and are struggling to attract top talent. We want to improve our recruitment process. Provide suggestions on how to attract top talent in a competitive market.”</a:t>
            </a:r>
          </a:p>
        </p:txBody>
      </p:sp>
    </p:spTree>
    <p:extLst>
      <p:ext uri="{BB962C8B-B14F-4D97-AF65-F5344CB8AC3E}">
        <p14:creationId xmlns:p14="http://schemas.microsoft.com/office/powerpoint/2010/main" val="342562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48FC83-FAD9-5C48-C762-AADABEC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PASA (Problem, Analysis, Solution, Action)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54B970-77C9-FC8D-6E49-B14ED7B7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85800"/>
            <a:ext cx="10971372" cy="46154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PASA Framework (Problem, Analysis, Solution, Action)</a:t>
            </a:r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Define the problem (e.g., “Customer churn rate is high”).</a:t>
            </a:r>
          </a:p>
          <a:p>
            <a:r>
              <a:rPr lang="en-US" b="1" dirty="0"/>
              <a:t>Analysis</a:t>
            </a:r>
            <a:r>
              <a:rPr lang="en-US" dirty="0"/>
              <a:t>: Ask for an analysis of the problem (e.g., “What could be causing this issue?”).</a:t>
            </a:r>
          </a:p>
          <a:p>
            <a:r>
              <a:rPr lang="en-US" b="1" dirty="0"/>
              <a:t>Solution</a:t>
            </a:r>
            <a:r>
              <a:rPr lang="en-US" dirty="0"/>
              <a:t>: Ask for potential solutions (e.g., “Suggest strategies to reduce the churn rate”).</a:t>
            </a:r>
          </a:p>
          <a:p>
            <a:r>
              <a:rPr lang="en-US" b="1" dirty="0"/>
              <a:t>Action</a:t>
            </a:r>
            <a:r>
              <a:rPr lang="en-US" dirty="0"/>
              <a:t>: Request specific implementation steps (e.g., “Provide a step-by-step plan”).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“Customer churn rate is high. What could be causing this? Suggest strategies to reduce the churn rate and provide a step-by-step plan.”</a:t>
            </a:r>
          </a:p>
        </p:txBody>
      </p:sp>
    </p:spTree>
    <p:extLst>
      <p:ext uri="{BB962C8B-B14F-4D97-AF65-F5344CB8AC3E}">
        <p14:creationId xmlns:p14="http://schemas.microsoft.com/office/powerpoint/2010/main" val="5005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0A25FD-DA29-4B76-024C-A3436B7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SCAO (</a:t>
            </a:r>
            <a:r>
              <a:rPr lang="pl-PL" dirty="0" err="1"/>
              <a:t>Scenario</a:t>
            </a:r>
            <a:r>
              <a:rPr lang="pl-PL" dirty="0"/>
              <a:t>, Challenge, </a:t>
            </a:r>
            <a:r>
              <a:rPr lang="pl-PL" dirty="0" err="1"/>
              <a:t>Approach</a:t>
            </a:r>
            <a:r>
              <a:rPr lang="pl-PL" dirty="0"/>
              <a:t>, </a:t>
            </a:r>
            <a:r>
              <a:rPr lang="pl-PL" dirty="0" err="1"/>
              <a:t>Outcome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3CFE81-8134-DD40-C523-8E764A6D8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685800"/>
            <a:ext cx="10972801" cy="46874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SCAO Framework (Scenario, Challenge, Approach, Outcome)</a:t>
            </a:r>
            <a:endParaRPr lang="en-US" sz="2400" dirty="0"/>
          </a:p>
          <a:p>
            <a:r>
              <a:rPr lang="en-US" sz="2400" b="1" dirty="0"/>
              <a:t>Scenario</a:t>
            </a:r>
            <a:r>
              <a:rPr lang="en-US" sz="2400" dirty="0"/>
              <a:t>: Describe the context (e.g., “We are planning to launch a new product next quarter”).</a:t>
            </a:r>
          </a:p>
          <a:p>
            <a:r>
              <a:rPr lang="en-US" sz="2400" b="1" dirty="0"/>
              <a:t>Challenge</a:t>
            </a:r>
            <a:r>
              <a:rPr lang="en-US" sz="2400" dirty="0"/>
              <a:t>: Point out the challenge (e.g., “We need to quickly build brand awareness”).</a:t>
            </a:r>
          </a:p>
          <a:p>
            <a:r>
              <a:rPr lang="en-US" sz="2400" b="1" dirty="0"/>
              <a:t>Approach</a:t>
            </a:r>
            <a:r>
              <a:rPr lang="en-US" sz="2400" dirty="0"/>
              <a:t>: Ask for an approach or strategy (e.g., “What marketing strategies should we apply?”).</a:t>
            </a:r>
          </a:p>
          <a:p>
            <a:r>
              <a:rPr lang="en-US" sz="2400" b="1" dirty="0"/>
              <a:t>Outcome</a:t>
            </a:r>
            <a:r>
              <a:rPr lang="en-US" sz="2400" dirty="0"/>
              <a:t>: Define the expected result (e.g., “Create a plan that maximizes our reach in the first month”).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“We are planning to launch a new product next quarter and need to quickly build brand awareness. What marketing strategies should we apply? Create a plan that maximizes our reach in the first month.”</a:t>
            </a:r>
          </a:p>
        </p:txBody>
      </p:sp>
    </p:spTree>
    <p:extLst>
      <p:ext uri="{BB962C8B-B14F-4D97-AF65-F5344CB8AC3E}">
        <p14:creationId xmlns:p14="http://schemas.microsoft.com/office/powerpoint/2010/main" val="17661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1D1038-95F8-FDE7-E53B-A3498FCE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TICIP (Task, Instruction, Context, Input, Parameters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6C419-E1FD-01D3-3731-85E967F1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404664"/>
            <a:ext cx="10972801" cy="496855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TICIP Framework (Task, Instruction, Context, Input, Parameters)</a:t>
            </a:r>
            <a:endParaRPr lang="en-US" sz="1800" dirty="0"/>
          </a:p>
          <a:p>
            <a:r>
              <a:rPr lang="en-US" sz="1800" b="1" dirty="0"/>
              <a:t>Task</a:t>
            </a:r>
            <a:r>
              <a:rPr lang="en-US" sz="1800" dirty="0"/>
              <a:t>: Define the task (e.g., “Create a history quiz question”).</a:t>
            </a:r>
          </a:p>
          <a:p>
            <a:r>
              <a:rPr lang="en-US" sz="1800" b="1" dirty="0"/>
              <a:t>Instruction</a:t>
            </a:r>
            <a:r>
              <a:rPr lang="en-US" sz="1800" dirty="0"/>
              <a:t>: Specify process-related constraints (e.g., “The question must have a maximum of 200 characters and 4 answer options: a, b, c, and d”).</a:t>
            </a:r>
          </a:p>
          <a:p>
            <a:r>
              <a:rPr lang="en-US" sz="1800" b="1" dirty="0"/>
              <a:t>Context</a:t>
            </a:r>
            <a:r>
              <a:rPr lang="en-US" sz="1800" dirty="0"/>
              <a:t>: Define the context of use (e.g., “The text will be used in a test question database for an assessment exam”).</a:t>
            </a:r>
          </a:p>
          <a:p>
            <a:r>
              <a:rPr lang="en-US" sz="1800" b="1" dirty="0"/>
              <a:t>Input</a:t>
            </a:r>
            <a:r>
              <a:rPr lang="en-US" sz="1800" dirty="0"/>
              <a:t>: Specify the data to be referenced (e.g., “This will be a question about the first king of Poland, correct answer D”).</a:t>
            </a:r>
          </a:p>
          <a:p>
            <a:r>
              <a:rPr lang="en-US" sz="1800" b="1" dirty="0"/>
              <a:t>Parameters</a:t>
            </a:r>
            <a:r>
              <a:rPr lang="en-US" sz="1800" dirty="0"/>
              <a:t>: Define additional fixed parameters for the prompt (e.g., “Use neutral language without emotional connotations; the question should not hint at the correct answer”).</a:t>
            </a:r>
          </a:p>
          <a:p>
            <a:r>
              <a:rPr lang="en-US" sz="1800" b="1" dirty="0"/>
              <a:t>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“Create a history quiz question for 6th-grade students. The question must have a maximum of 200 characters and 4 answer options: a, b, c, and d. It will be about the first king of Poland, with D as the correct answer. It will be used in a test question database for an end-of-semester knowledge exam. Use neutral language, without emotional connotations, and ensure the question does not hint at the correct answer.”</a:t>
            </a:r>
          </a:p>
        </p:txBody>
      </p:sp>
    </p:spTree>
    <p:extLst>
      <p:ext uri="{BB962C8B-B14F-4D97-AF65-F5344CB8AC3E}">
        <p14:creationId xmlns:p14="http://schemas.microsoft.com/office/powerpoint/2010/main" val="3466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B5630-B964-C458-4AA2-C8013ABF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boosting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5E72B6-D478-9B03-1AB0-EDF316007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4B02F-7373-2138-1CE3-E2076083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Boosting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model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F0CFF06-2CB6-C15F-DCBB-6A4886EE8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457039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2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AE033C4-B385-CA91-D77B-E92B70F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F176BD1F-256F-4A69-29F6-736617891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48804"/>
              </p:ext>
            </p:extLst>
          </p:nvPr>
        </p:nvGraphicFramePr>
        <p:xfrm>
          <a:off x="693812" y="685800"/>
          <a:ext cx="10287000" cy="468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3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2F2EA-7141-7007-96E9-F5CFF84D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EDAB8-B52C-FDE6-97D1-219BD6DA8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r>
              <a:rPr lang="pl-PL" dirty="0" err="1"/>
              <a:t>Newsletters</a:t>
            </a:r>
            <a:r>
              <a:rPr lang="pl-PL" dirty="0"/>
              <a:t>: </a:t>
            </a:r>
            <a:r>
              <a:rPr lang="pl-PL" dirty="0" err="1"/>
              <a:t>Mailcow</a:t>
            </a:r>
            <a:r>
              <a:rPr lang="pl-PL" dirty="0"/>
              <a:t> + </a:t>
            </a:r>
            <a:r>
              <a:rPr lang="pl-PL" dirty="0" err="1"/>
              <a:t>Listmonk</a:t>
            </a:r>
            <a:r>
              <a:rPr lang="pl-PL" dirty="0"/>
              <a:t> + Mail-tester + AI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A2D67-295C-9846-49AC-E513E9F3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57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11CC7-5AC4-252C-5036-2BFD46E2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2B8BB2-7A66-83D9-D106-1020DCD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and </a:t>
            </a:r>
            <a:r>
              <a:rPr lang="pl-PL" dirty="0" err="1"/>
              <a:t>manage</a:t>
            </a:r>
            <a:r>
              <a:rPr lang="pl-PL" dirty="0"/>
              <a:t> email marketing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837E88-C86E-C925-14D2-288DA063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685800"/>
            <a:ext cx="10972801" cy="4471392"/>
          </a:xfrm>
        </p:spPr>
        <p:txBody>
          <a:bodyPr>
            <a:normAutofit lnSpcReduction="10000"/>
          </a:bodyPr>
          <a:lstStyle/>
          <a:p>
            <a:r>
              <a:rPr lang="pl-PL" sz="2400" b="1" dirty="0"/>
              <a:t>Open-Source Email Marketing Tools</a:t>
            </a:r>
          </a:p>
          <a:p>
            <a:r>
              <a:rPr lang="pl-PL" sz="2400" b="1" dirty="0" err="1">
                <a:hlinkClick r:id="rId2"/>
              </a:rPr>
              <a:t>Mailcow</a:t>
            </a:r>
            <a:r>
              <a:rPr lang="pl-PL" sz="2400" dirty="0"/>
              <a:t> – Open-</a:t>
            </a:r>
            <a:r>
              <a:rPr lang="pl-PL" sz="2400" dirty="0" err="1"/>
              <a:t>source</a:t>
            </a:r>
            <a:r>
              <a:rPr lang="pl-PL" sz="2400" dirty="0"/>
              <a:t> mail </a:t>
            </a:r>
            <a:r>
              <a:rPr lang="pl-PL" sz="2400" dirty="0" err="1"/>
              <a:t>server</a:t>
            </a:r>
            <a:r>
              <a:rPr lang="pl-PL" sz="2400" dirty="0"/>
              <a:t> </a:t>
            </a:r>
            <a:r>
              <a:rPr lang="pl-PL" sz="2400" dirty="0" err="1"/>
              <a:t>suite</a:t>
            </a:r>
            <a:r>
              <a:rPr lang="pl-PL" sz="2400" dirty="0"/>
              <a:t> for </a:t>
            </a:r>
            <a:r>
              <a:rPr lang="pl-PL" sz="2400" dirty="0" err="1"/>
              <a:t>managing</a:t>
            </a:r>
            <a:r>
              <a:rPr lang="pl-PL" sz="2400" dirty="0"/>
              <a:t> </a:t>
            </a:r>
            <a:r>
              <a:rPr lang="pl-PL" sz="2400" dirty="0" err="1"/>
              <a:t>emails</a:t>
            </a:r>
            <a:r>
              <a:rPr lang="pl-PL" sz="2400" dirty="0"/>
              <a:t> </a:t>
            </a:r>
            <a:r>
              <a:rPr lang="pl-PL" sz="2400" dirty="0" err="1"/>
              <a:t>securely</a:t>
            </a:r>
            <a:r>
              <a:rPr lang="pl-PL" sz="2400" dirty="0"/>
              <a:t>.</a:t>
            </a:r>
          </a:p>
          <a:p>
            <a:r>
              <a:rPr lang="pl-PL" sz="2400" b="1" dirty="0" err="1">
                <a:hlinkClick r:id="rId3"/>
              </a:rPr>
              <a:t>Listmonk</a:t>
            </a:r>
            <a:r>
              <a:rPr lang="pl-PL" sz="2400" dirty="0"/>
              <a:t> – Newsletter &amp; mailing list manager with API and </a:t>
            </a:r>
            <a:r>
              <a:rPr lang="pl-PL" sz="2400" dirty="0" err="1"/>
              <a:t>analytics</a:t>
            </a:r>
            <a:r>
              <a:rPr lang="pl-PL" sz="2400" dirty="0"/>
              <a:t>.</a:t>
            </a:r>
          </a:p>
          <a:p>
            <a:r>
              <a:rPr lang="pl-PL" sz="2400" b="1" dirty="0">
                <a:hlinkClick r:id="rId4"/>
              </a:rPr>
              <a:t>Mail-Tester</a:t>
            </a:r>
            <a:r>
              <a:rPr lang="pl-PL" sz="2400" dirty="0"/>
              <a:t> – </a:t>
            </a:r>
            <a:r>
              <a:rPr lang="pl-PL" sz="2400" dirty="0" err="1"/>
              <a:t>Tool</a:t>
            </a:r>
            <a:r>
              <a:rPr lang="pl-PL" sz="2400" dirty="0"/>
              <a:t> for </a:t>
            </a:r>
            <a:r>
              <a:rPr lang="pl-PL" sz="2400" dirty="0" err="1"/>
              <a:t>checking</a:t>
            </a:r>
            <a:r>
              <a:rPr lang="pl-PL" sz="2400" dirty="0"/>
              <a:t> </a:t>
            </a:r>
            <a:r>
              <a:rPr lang="pl-PL" sz="2400" dirty="0" err="1"/>
              <a:t>deliverability</a:t>
            </a:r>
            <a:r>
              <a:rPr lang="pl-PL" sz="2400" dirty="0"/>
              <a:t>, spam </a:t>
            </a:r>
            <a:r>
              <a:rPr lang="pl-PL" sz="2400" dirty="0" err="1"/>
              <a:t>score</a:t>
            </a:r>
            <a:r>
              <a:rPr lang="pl-PL" sz="2400" dirty="0"/>
              <a:t>, and email </a:t>
            </a:r>
            <a:r>
              <a:rPr lang="pl-PL" sz="2400" dirty="0" err="1"/>
              <a:t>quality</a:t>
            </a:r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How to </a:t>
            </a:r>
            <a:r>
              <a:rPr lang="pl-PL" sz="2400" dirty="0" err="1"/>
              <a:t>create</a:t>
            </a:r>
            <a:r>
              <a:rPr lang="pl-PL" sz="2400" dirty="0"/>
              <a:t> </a:t>
            </a:r>
            <a:r>
              <a:rPr lang="pl-PL" sz="2400" dirty="0" err="1"/>
              <a:t>html</a:t>
            </a:r>
            <a:r>
              <a:rPr lang="pl-PL" sz="2400" dirty="0"/>
              <a:t> </a:t>
            </a:r>
            <a:r>
              <a:rPr lang="pl-PL" sz="2400" dirty="0" err="1"/>
              <a:t>ready</a:t>
            </a:r>
            <a:r>
              <a:rPr lang="pl-PL" sz="2400" dirty="0"/>
              <a:t> to go </a:t>
            </a:r>
            <a:r>
              <a:rPr lang="pl-PL" sz="2400" dirty="0" err="1"/>
              <a:t>code</a:t>
            </a:r>
            <a:r>
              <a:rPr lang="pl-PL" sz="2400" dirty="0"/>
              <a:t> with newsletter </a:t>
            </a:r>
            <a:r>
              <a:rPr lang="pl-PL" sz="2400" dirty="0" err="1"/>
              <a:t>using</a:t>
            </a:r>
            <a:r>
              <a:rPr lang="pl-PL" sz="2400" dirty="0"/>
              <a:t> AI and insert </a:t>
            </a:r>
            <a:r>
              <a:rPr lang="pl-PL" sz="2400" dirty="0" err="1"/>
              <a:t>it</a:t>
            </a:r>
            <a:r>
              <a:rPr lang="pl-PL" sz="2400" dirty="0"/>
              <a:t> to </a:t>
            </a:r>
            <a:r>
              <a:rPr lang="pl-PL" sz="2400" dirty="0" err="1"/>
              <a:t>listmonk</a:t>
            </a:r>
            <a:r>
              <a:rPr lang="pl-PL" sz="2400" dirty="0"/>
              <a:t>?</a:t>
            </a:r>
          </a:p>
          <a:p>
            <a:pPr marL="0" indent="0">
              <a:buNone/>
            </a:pPr>
            <a:r>
              <a:rPr lang="pl-PL" sz="2400" dirty="0" err="1"/>
              <a:t>Let’s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sample</a:t>
            </a:r>
            <a:r>
              <a:rPr lang="pl-PL" sz="2400" dirty="0"/>
              <a:t> </a:t>
            </a:r>
            <a:r>
              <a:rPr lang="pl-PL" sz="2400" dirty="0" err="1"/>
              <a:t>prompt</a:t>
            </a:r>
            <a:r>
              <a:rPr lang="pl-PL" sz="2400" dirty="0"/>
              <a:t> to </a:t>
            </a:r>
            <a:r>
              <a:rPr lang="pl-PL" sz="2400" dirty="0" err="1"/>
              <a:t>create</a:t>
            </a:r>
            <a:r>
              <a:rPr lang="pl-PL" sz="2400" dirty="0"/>
              <a:t> event and </a:t>
            </a:r>
            <a:r>
              <a:rPr lang="pl-PL" sz="2400" dirty="0" err="1"/>
              <a:t>convert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to mailing!</a:t>
            </a:r>
            <a:br>
              <a:rPr lang="pl-PL" sz="2400" dirty="0"/>
            </a:br>
            <a:br>
              <a:rPr lang="pl-PL" sz="2400" dirty="0"/>
            </a:br>
            <a:r>
              <a:rPr lang="pl-PL" sz="2400" dirty="0"/>
              <a:t>How to </a:t>
            </a:r>
            <a:r>
              <a:rPr lang="pl-PL" sz="2400" dirty="0" err="1"/>
              <a:t>get</a:t>
            </a:r>
            <a:r>
              <a:rPr lang="pl-PL" sz="2400" dirty="0"/>
              <a:t>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audience</a:t>
            </a:r>
            <a:r>
              <a:rPr lang="pl-PL" sz="2400" dirty="0"/>
              <a:t>? – </a:t>
            </a:r>
            <a:r>
              <a:rPr lang="pl-PL" sz="2400" dirty="0" err="1"/>
              <a:t>integration</a:t>
            </a:r>
            <a:r>
              <a:rPr lang="pl-PL" sz="2400" dirty="0"/>
              <a:t> on the </a:t>
            </a:r>
            <a:r>
              <a:rPr lang="pl-PL" sz="2400" dirty="0" err="1"/>
              <a:t>website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854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D0E6-00BD-5F7A-5622-7986C456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EDE3C9-C005-8B5A-9A64-008C309D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pPr lvl="0"/>
            <a:r>
              <a:rPr lang="pl-PL" dirty="0"/>
              <a:t>Content </a:t>
            </a:r>
            <a:r>
              <a:rPr lang="pl-PL" dirty="0" err="1"/>
              <a:t>creation</a:t>
            </a:r>
            <a:r>
              <a:rPr lang="pl-PL" dirty="0"/>
              <a:t>: BLAZE AI &amp; </a:t>
            </a:r>
            <a:r>
              <a:rPr lang="pl-PL" dirty="0" err="1"/>
              <a:t>Heygen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3DD8BC-C35C-CB9A-8CA8-D5877085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14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FCD2-3E4A-0A3F-A1A9-7B522536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3669503F-9B87-5E75-4E2A-04EB8324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BLAZE AI &amp; </a:t>
            </a:r>
            <a:r>
              <a:rPr lang="pl-PL" dirty="0" err="1"/>
              <a:t>Heygen</a:t>
            </a:r>
            <a:endParaRPr lang="pl-PL" dirty="0"/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BF39AB39-5178-DED0-17A8-F30BC09D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548680"/>
            <a:ext cx="11029587" cy="4896544"/>
          </a:xfrm>
        </p:spPr>
        <p:txBody>
          <a:bodyPr rtlCol="0">
            <a:normAutofit/>
          </a:bodyPr>
          <a:lstStyle/>
          <a:p>
            <a:r>
              <a:rPr lang="en-US" sz="1800" b="1" dirty="0"/>
              <a:t>AI Dashboard Tools for Content Creation</a:t>
            </a:r>
          </a:p>
          <a:p>
            <a:r>
              <a:rPr lang="en-US" sz="1800" b="1" dirty="0">
                <a:hlinkClick r:id="rId3"/>
              </a:rPr>
              <a:t>Blaze AI</a:t>
            </a:r>
            <a:r>
              <a:rPr lang="en-US" sz="1800" dirty="0"/>
              <a:t> – AI dashboard for creating and managing marketing content.</a:t>
            </a:r>
          </a:p>
          <a:p>
            <a:r>
              <a:rPr lang="en-US" sz="1800" b="1" dirty="0" err="1">
                <a:hlinkClick r:id="rId4"/>
              </a:rPr>
              <a:t>Heygen</a:t>
            </a:r>
            <a:r>
              <a:rPr lang="en-US" sz="1800" dirty="0"/>
              <a:t> – AI dashboard tool for generating video content, especially personalized clips.</a:t>
            </a:r>
          </a:p>
          <a:p>
            <a:r>
              <a:rPr lang="en-US" sz="1800" dirty="0"/>
              <a:t>➡️ These are </a:t>
            </a:r>
            <a:r>
              <a:rPr lang="en-US" sz="1800" b="1" dirty="0"/>
              <a:t>AI dashboard models</a:t>
            </a:r>
            <a:r>
              <a:rPr lang="en-US" sz="1800" dirty="0"/>
              <a:t>, focused on user interfaces for content and video creation, and they differ from typical conversational models like </a:t>
            </a:r>
            <a:r>
              <a:rPr lang="en-US" sz="1800" b="1" dirty="0"/>
              <a:t>ChatGPT</a:t>
            </a:r>
            <a:r>
              <a:rPr lang="en-US" sz="1800" dirty="0"/>
              <a:t>, which work mainly through text-based chat.</a:t>
            </a:r>
            <a:endParaRPr lang="pl-PL" sz="1800" dirty="0"/>
          </a:p>
          <a:p>
            <a:endParaRPr lang="pl-PL" sz="1800" dirty="0"/>
          </a:p>
          <a:p>
            <a:pPr marL="0" indent="0">
              <a:buNone/>
            </a:pPr>
            <a:r>
              <a:rPr lang="pl-PL" sz="2400" b="1" dirty="0" err="1"/>
              <a:t>Let’s</a:t>
            </a:r>
            <a:r>
              <a:rPr lang="pl-PL" sz="2400" b="1" dirty="0"/>
              <a:t> test </a:t>
            </a:r>
            <a:r>
              <a:rPr lang="pl-PL" sz="2400" b="1" dirty="0" err="1"/>
              <a:t>it</a:t>
            </a:r>
            <a:r>
              <a:rPr lang="pl-PL" sz="2400" b="1" dirty="0"/>
              <a:t>!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86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349EC-6473-CB74-5ABF-6BF3A80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CF3D9-1A8C-FE62-6E36-DC2817B0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pPr lvl="0"/>
            <a:r>
              <a:rPr lang="pl-PL" dirty="0" err="1"/>
              <a:t>Closed</a:t>
            </a:r>
            <a:r>
              <a:rPr lang="pl-PL" dirty="0"/>
              <a:t> model </a:t>
            </a:r>
            <a:r>
              <a:rPr lang="pl-PL" dirty="0" err="1"/>
              <a:t>knowledge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 </a:t>
            </a:r>
            <a:r>
              <a:rPr lang="pl-PL" dirty="0" err="1"/>
              <a:t>NotebookLM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857C54-58EE-55ED-0706-FAFD9DFC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6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10AC-CA3E-01D0-9E8C-D67E01CD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539E239B-1FEF-F06B-A222-D822547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NotebookLM</a:t>
            </a:r>
            <a:endParaRPr lang="pl-PL" dirty="0"/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5D5F7F32-D271-5680-688D-27BCA239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548680"/>
            <a:ext cx="11029587" cy="4896544"/>
          </a:xfrm>
        </p:spPr>
        <p:txBody>
          <a:bodyPr rtlCol="0">
            <a:normAutofit/>
          </a:bodyPr>
          <a:lstStyle/>
          <a:p>
            <a:r>
              <a:rPr lang="en-US" sz="1800" b="1" dirty="0" err="1"/>
              <a:t>NotebookLM</a:t>
            </a:r>
            <a:r>
              <a:rPr lang="en-US" sz="1800" b="1" dirty="0"/>
              <a:t> – AI Dashboard for Research &amp; Knowledge Management</a:t>
            </a:r>
          </a:p>
          <a:p>
            <a:r>
              <a:rPr lang="en-US" sz="1800" b="1" dirty="0" err="1">
                <a:hlinkClick r:id="rId3"/>
              </a:rPr>
              <a:t>NotebookLM</a:t>
            </a:r>
            <a:r>
              <a:rPr lang="en-US" sz="1800" dirty="0"/>
              <a:t> – Google’s AI-powered dashboard for </a:t>
            </a:r>
            <a:r>
              <a:rPr lang="en-US" sz="1800" b="1" dirty="0"/>
              <a:t>organizing, summarizing, and exploring knowledge bases</a:t>
            </a:r>
            <a:r>
              <a:rPr lang="en-US" sz="1800" dirty="0"/>
              <a:t>.</a:t>
            </a:r>
          </a:p>
          <a:p>
            <a:r>
              <a:rPr lang="en-US" sz="1800" dirty="0"/>
              <a:t>Lets you upload documents (PDFs, Google Docs, notes) and interact with them via an AI assistant.</a:t>
            </a:r>
          </a:p>
          <a:p>
            <a:r>
              <a:rPr lang="en-US" sz="1800" dirty="0"/>
              <a:t>Designed for </a:t>
            </a:r>
            <a:r>
              <a:rPr lang="en-US" sz="1800" b="1" dirty="0"/>
              <a:t>research, study support, and knowledge workflows</a:t>
            </a:r>
            <a:r>
              <a:rPr lang="en-US" sz="1800" dirty="0"/>
              <a:t>, rather than marketing content.</a:t>
            </a:r>
          </a:p>
          <a:p>
            <a:r>
              <a:rPr lang="en-US" sz="1800" dirty="0"/>
              <a:t>Works as a </a:t>
            </a:r>
            <a:r>
              <a:rPr lang="en-US" sz="1800" b="1" dirty="0"/>
              <a:t>closed, proprietary repository</a:t>
            </a:r>
            <a:r>
              <a:rPr lang="en-US" sz="1800" dirty="0"/>
              <a:t> – not fully open-source or API-driven.</a:t>
            </a:r>
          </a:p>
          <a:p>
            <a:r>
              <a:rPr lang="en-US" sz="1800" b="1" dirty="0"/>
              <a:t>Different from ChatGPT:</a:t>
            </a:r>
            <a:r>
              <a:rPr lang="en-US" sz="1800" dirty="0"/>
              <a:t> it focuses on </a:t>
            </a:r>
            <a:r>
              <a:rPr lang="en-US" sz="1800" b="1" dirty="0"/>
              <a:t>curating and navigating information inside uploaded materials</a:t>
            </a:r>
            <a:r>
              <a:rPr lang="en-US" sz="1800" dirty="0"/>
              <a:t> instead of free, open-ended conversation.</a:t>
            </a:r>
            <a:endParaRPr lang="pl-PL" sz="1800" dirty="0"/>
          </a:p>
          <a:p>
            <a:endParaRPr lang="pl-PL" sz="1800" dirty="0"/>
          </a:p>
          <a:p>
            <a:pPr marL="0" indent="0">
              <a:buNone/>
            </a:pPr>
            <a:r>
              <a:rPr lang="pl-PL" b="1" dirty="0" err="1"/>
              <a:t>Let’s</a:t>
            </a:r>
            <a:r>
              <a:rPr lang="pl-PL" b="1" dirty="0"/>
              <a:t> test </a:t>
            </a:r>
            <a:r>
              <a:rPr lang="pl-PL" b="1" dirty="0" err="1"/>
              <a:t>it</a:t>
            </a:r>
            <a:r>
              <a:rPr lang="pl-PL" b="1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0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520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14ED887-EDD9-16F4-E832-3B204E3B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45" y="4267832"/>
            <a:ext cx="480474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ChatGPT/OpenAI API approach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617F249-A797-E858-F034-F43F06F1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9249" y="3428999"/>
            <a:ext cx="4804440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 descr="Baza danych">
            <a:extLst>
              <a:ext uri="{FF2B5EF4-FFF2-40B4-BE49-F238E27FC236}">
                <a16:creationId xmlns:a16="http://schemas.microsoft.com/office/drawing/2014/main" id="{629B33AE-93BB-FA98-8D6C-E829BAD5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81" y="1815859"/>
            <a:ext cx="4140681" cy="41406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1" y="-5977"/>
            <a:ext cx="6237049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774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609441" y="5798368"/>
            <a:ext cx="10971372" cy="654968"/>
          </a:xfrm>
        </p:spPr>
        <p:txBody>
          <a:bodyPr rtlCol="0"/>
          <a:lstStyle/>
          <a:p>
            <a:pPr rtl="0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API?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>
          <a:xfrm>
            <a:off x="477788" y="188855"/>
            <a:ext cx="10287000" cy="4190999"/>
          </a:xfrm>
        </p:spPr>
        <p:txBody>
          <a:bodyPr rtlCol="0"/>
          <a:lstStyle/>
          <a:p>
            <a:pPr rtl="0"/>
            <a:r>
              <a:rPr lang="en-US" dirty="0"/>
              <a:t>API, or Application Programming Interface, is a set of rules and tools that allows different software applications to communicate with each other. In the context of using ChatGPT, an API provides a way for developers to integrate the language model into their own applications, websites, or services.</a:t>
            </a:r>
            <a:endParaRPr lang="pl-PL" dirty="0"/>
          </a:p>
        </p:txBody>
      </p:sp>
      <p:pic>
        <p:nvPicPr>
          <p:cNvPr id="3" name="Obraz 2" descr="Obraz zawierający tekst, zrzut ekranu, diagram, design&#10;&#10;Opis wygenerowany automatycznie">
            <a:extLst>
              <a:ext uri="{FF2B5EF4-FFF2-40B4-BE49-F238E27FC236}">
                <a16:creationId xmlns:a16="http://schemas.microsoft.com/office/drawing/2014/main" id="{9E185AD6-1944-42B5-C702-E3AC3499BD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240" y="2372094"/>
            <a:ext cx="7992888" cy="321714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D7A2171-90EA-27D8-6E6C-093E896DAAD1}"/>
              </a:ext>
            </a:extLst>
          </p:cNvPr>
          <p:cNvSpPr txBox="1"/>
          <p:nvPr/>
        </p:nvSpPr>
        <p:spPr>
          <a:xfrm>
            <a:off x="605240" y="5270669"/>
            <a:ext cx="7992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licencja: </a:t>
            </a:r>
            <a:r>
              <a:rPr lang="pl-PL" sz="900" dirty="0">
                <a:hlinkClick r:id="rId5" tooltip="https://creativecommons.org/licenses/by-nc-sa/3.0/"/>
              </a:rPr>
              <a:t>CC BY-SA-NC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5463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ChatGPT</a:t>
            </a:r>
            <a:r>
              <a:rPr lang="pl-PL" dirty="0"/>
              <a:t> – API </a:t>
            </a:r>
            <a:r>
              <a:rPr lang="pl-PL" dirty="0" err="1"/>
              <a:t>approach</a:t>
            </a:r>
            <a:r>
              <a:rPr lang="pl-PL" dirty="0"/>
              <a:t> vs. Web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>
          <a:xfrm>
            <a:off x="609440" y="548680"/>
            <a:ext cx="11029587" cy="4896544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sz="1800" b="1" dirty="0"/>
              <a:t>API Approach</a:t>
            </a:r>
            <a:r>
              <a:rPr lang="pl-PL" sz="1800" b="1" dirty="0"/>
              <a:t> (APP IS TALKING TO CHATGPT)</a:t>
            </a:r>
            <a:r>
              <a:rPr lang="en-US" sz="1800" b="1" dirty="0"/>
              <a:t>:</a:t>
            </a:r>
          </a:p>
          <a:p>
            <a:pPr rtl="0"/>
            <a:r>
              <a:rPr lang="en-US" sz="1800" dirty="0"/>
              <a:t>Integration: Developers integrate the ChatGPT model into their applications by making API calls.</a:t>
            </a:r>
          </a:p>
          <a:p>
            <a:pPr rtl="0"/>
            <a:r>
              <a:rPr lang="en-US" sz="1800" dirty="0"/>
              <a:t>Flexibility: Offers more flexibility as developers can control how and when they interact with the model.</a:t>
            </a:r>
          </a:p>
          <a:p>
            <a:pPr rtl="0"/>
            <a:r>
              <a:rPr lang="en-US" sz="1800" dirty="0"/>
              <a:t>Customization: Developers can fine-tune the input prompts and process the model's responses according to their application's specific needs.</a:t>
            </a:r>
          </a:p>
          <a:p>
            <a:pPr marL="0" indent="0" rtl="0">
              <a:buNone/>
            </a:pPr>
            <a:endParaRPr lang="pl-PL" sz="1800" dirty="0"/>
          </a:p>
          <a:p>
            <a:pPr marL="0" indent="0" rtl="0">
              <a:buNone/>
            </a:pPr>
            <a:r>
              <a:rPr lang="en-US" sz="1800" b="1" dirty="0"/>
              <a:t>Web Approach</a:t>
            </a:r>
            <a:r>
              <a:rPr lang="pl-PL" sz="1800" b="1" dirty="0"/>
              <a:t> (PROMPTS SEND VIA WEB INTERFACE)</a:t>
            </a:r>
            <a:r>
              <a:rPr lang="en-US" sz="1800" b="1" dirty="0"/>
              <a:t>:</a:t>
            </a:r>
          </a:p>
          <a:p>
            <a:pPr rtl="0"/>
            <a:r>
              <a:rPr lang="en-US" sz="1800" dirty="0"/>
              <a:t>User Interface: In a web approach, the interaction with ChatGPT may happen through a graphical user interface (GUI) on a website.</a:t>
            </a:r>
          </a:p>
          <a:p>
            <a:pPr rtl="0"/>
            <a:r>
              <a:rPr lang="en-US" sz="1800" dirty="0"/>
              <a:t>User Experience: Users may directly input prompts through a web form, and the website handles the communication with the model in the background.</a:t>
            </a:r>
          </a:p>
          <a:p>
            <a:pPr rtl="0"/>
            <a:r>
              <a:rPr lang="en-US" sz="1800" dirty="0"/>
              <a:t>Limited Control: Developers may have less control over the underlying model and its integration, as it's often handled by the website's interface.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ChatGPT</a:t>
            </a:r>
            <a:r>
              <a:rPr lang="pl-PL" dirty="0"/>
              <a:t> – API </a:t>
            </a:r>
            <a:r>
              <a:rPr lang="pl-PL" dirty="0" err="1"/>
              <a:t>approach</a:t>
            </a:r>
            <a:r>
              <a:rPr lang="pl-PL" dirty="0"/>
              <a:t> vs. Web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>
          <a:xfrm>
            <a:off x="609440" y="548680"/>
            <a:ext cx="11029587" cy="4896544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pl-PL" sz="1800" b="1" dirty="0"/>
              <a:t>S</a:t>
            </a:r>
            <a:r>
              <a:rPr lang="en-US" sz="1800" b="1" dirty="0" err="1"/>
              <a:t>ome</a:t>
            </a:r>
            <a:r>
              <a:rPr lang="en-US" sz="1800" b="1" dirty="0"/>
              <a:t> important parameters that can be used with the OpenAI API:</a:t>
            </a:r>
          </a:p>
          <a:p>
            <a:pPr marL="0" indent="0" rtl="0">
              <a:buNone/>
            </a:pPr>
            <a:r>
              <a:rPr lang="en-US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Engine: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800" b="1" dirty="0"/>
              <a:t>Specifies which engine to use for the model. Options include text-davinci-002, text-davinci-003, text-davinci-004, text-codex-002, text-curie-002, text-babbage-002, and text-gpt-3.5-turbo.</a:t>
            </a:r>
          </a:p>
          <a:p>
            <a:pPr marL="0" indent="0" rtl="0">
              <a:buNone/>
            </a:pPr>
            <a:r>
              <a:rPr lang="en-US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Prompt:</a:t>
            </a:r>
            <a:r>
              <a:rPr lang="en-US" sz="1800" b="1" u="sng" dirty="0">
                <a:solidFill>
                  <a:srgbClr val="FF0000"/>
                </a:solidFill>
              </a:rPr>
              <a:t> </a:t>
            </a:r>
            <a:r>
              <a:rPr lang="en-US" sz="1800" b="1" dirty="0"/>
              <a:t>The input text or question provided to the model to generate the response. This can be a sentence, paragraph, or even a set of instructions.</a:t>
            </a:r>
          </a:p>
          <a:p>
            <a:pPr marL="0" indent="0" rtl="0">
              <a:buNone/>
            </a:pPr>
            <a:r>
              <a:rPr lang="en-US" sz="1800" b="1" dirty="0">
                <a:solidFill>
                  <a:srgbClr val="FF0000"/>
                </a:solidFill>
              </a:rPr>
              <a:t>Max Tokens: </a:t>
            </a:r>
            <a:r>
              <a:rPr lang="en-US" sz="1800" b="1" dirty="0"/>
              <a:t>The maximum number of tokens (words) the model can generate in the response. It limits the length of the generated text.</a:t>
            </a:r>
          </a:p>
          <a:p>
            <a:pPr marL="0" indent="0" rtl="0">
              <a:buNone/>
            </a:pPr>
            <a:r>
              <a:rPr lang="en-US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Temperature: </a:t>
            </a:r>
            <a:r>
              <a:rPr lang="en-US" sz="1800" b="1" dirty="0"/>
              <a:t>Controls the randomness of the model's output. Higher values result in more random and diverse responses, while lower values lead to more conservative and predictable responses.</a:t>
            </a:r>
          </a:p>
          <a:p>
            <a:pPr marL="0" indent="0" rtl="0">
              <a:buNone/>
            </a:pPr>
            <a:r>
              <a:rPr lang="en-US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Top P (Top Probability): </a:t>
            </a:r>
            <a:r>
              <a:rPr lang="en-US" sz="1800" b="1" dirty="0"/>
              <a:t>Filters the tokens the model considers by probability. It helps in controlling the diversity and quality of the generated text.</a:t>
            </a:r>
          </a:p>
          <a:p>
            <a:pPr marL="0" indent="0" rtl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Frequency Penalty: </a:t>
            </a:r>
            <a:r>
              <a:rPr lang="en-US" sz="1800" b="1" dirty="0"/>
              <a:t>Penalizes tokens based on their frequency in the prompt. It encourages the model to generate text that is more diverse and less repetitive.</a:t>
            </a:r>
          </a:p>
          <a:p>
            <a:pPr marL="0" indent="0" rtl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Presence Penalty: </a:t>
            </a:r>
            <a:r>
              <a:rPr lang="en-US" sz="1800" b="1" dirty="0"/>
              <a:t>Penalizes tokens based on their presence in the prompt. It encourages the model to generate text that is more independent of the input prompt.</a:t>
            </a:r>
          </a:p>
          <a:p>
            <a:pPr marL="0" indent="0" rtl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Stop: </a:t>
            </a:r>
            <a:r>
              <a:rPr lang="en-US" sz="1800" b="1" dirty="0"/>
              <a:t>Specifies one or more sequences of tokens at which the model should stop generating text.</a:t>
            </a:r>
          </a:p>
          <a:p>
            <a:pPr marL="0" indent="0" rtl="0">
              <a:buNone/>
            </a:pPr>
            <a:r>
              <a:rPr lang="en-US" sz="1800" b="1" dirty="0">
                <a:solidFill>
                  <a:srgbClr val="FF0000"/>
                </a:solidFill>
              </a:rPr>
              <a:t>Best Of: </a:t>
            </a:r>
            <a:r>
              <a:rPr lang="en-US" sz="1800" b="1" dirty="0"/>
              <a:t>Specifies the number of completions to generate and return. The highest scoring completion is returned.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529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930A-4876-95AF-68DA-686BB4F4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5958AB6-ACA2-2D13-A0F9-EDEB8C07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CE686C-08B8-9D90-3CE7-2026A2F9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85800"/>
            <a:ext cx="10287000" cy="4190999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https://github.com/insomnia007/idea-impact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 descr="Obraz zawierający zrzut ekranu, Grafika, design&#10;&#10;Zawartość wygenerowana przez AI może być niepoprawna.">
            <a:extLst>
              <a:ext uri="{FF2B5EF4-FFF2-40B4-BE49-F238E27FC236}">
                <a16:creationId xmlns:a16="http://schemas.microsoft.com/office/drawing/2014/main" id="{FFD6A144-8394-A680-B85B-07E239F0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ChatGPT</a:t>
            </a:r>
            <a:r>
              <a:rPr lang="pl-PL" dirty="0"/>
              <a:t> – API </a:t>
            </a:r>
            <a:r>
              <a:rPr lang="pl-PL" dirty="0" err="1"/>
              <a:t>approach</a:t>
            </a:r>
            <a:r>
              <a:rPr lang="pl-PL" dirty="0"/>
              <a:t> vs. Web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9CDC09C-CE38-2607-132A-D9066FC300B2}"/>
              </a:ext>
            </a:extLst>
          </p:cNvPr>
          <p:cNvSpPr/>
          <p:nvPr/>
        </p:nvSpPr>
        <p:spPr>
          <a:xfrm>
            <a:off x="624245" y="260648"/>
            <a:ext cx="11683135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l-PL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COMMON MISUNDERSTANDING:</a:t>
            </a:r>
          </a:p>
          <a:p>
            <a:r>
              <a:rPr lang="pl-PL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SUBSCRIBED CHATGPT</a:t>
            </a:r>
          </a:p>
          <a:p>
            <a:r>
              <a:rPr lang="pl-PL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DOESN’T MEAN</a:t>
            </a:r>
          </a:p>
          <a:p>
            <a:r>
              <a:rPr lang="pl-PL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 CAN USE API!</a:t>
            </a:r>
          </a:p>
          <a:p>
            <a:r>
              <a:rPr lang="pl-PL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SUBSCRIBED MEANS YOU ENABLE</a:t>
            </a:r>
          </a:p>
          <a:p>
            <a:r>
              <a:rPr lang="pl-PL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EXTRA FEATURES IN WEB VERSION!</a:t>
            </a:r>
            <a:endParaRPr lang="pl-P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pl-P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ChatGPT</a:t>
            </a:r>
            <a:r>
              <a:rPr lang="pl-PL" dirty="0"/>
              <a:t> – API </a:t>
            </a:r>
            <a:r>
              <a:rPr lang="pl-PL" dirty="0" err="1"/>
              <a:t>approach</a:t>
            </a:r>
            <a:r>
              <a:rPr lang="pl-PL" dirty="0"/>
              <a:t> vs. Web </a:t>
            </a:r>
            <a:r>
              <a:rPr lang="pl-PL" dirty="0" err="1"/>
              <a:t>approach</a:t>
            </a:r>
            <a:endParaRPr lang="pl-PL" dirty="0"/>
          </a:p>
        </p:txBody>
      </p:sp>
      <p:pic>
        <p:nvPicPr>
          <p:cNvPr id="10" name="Obraz 9" descr="Obraz zawierający tekst, Ludzka twarz, osoba, zrzut ekranu&#10;&#10;Opis wygenerowany automatycznie">
            <a:extLst>
              <a:ext uri="{FF2B5EF4-FFF2-40B4-BE49-F238E27FC236}">
                <a16:creationId xmlns:a16="http://schemas.microsoft.com/office/drawing/2014/main" id="{B667FD1C-E599-1E20-572B-9B078AC7E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764704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ChatGPT</a:t>
            </a:r>
            <a:r>
              <a:rPr lang="pl-PL" dirty="0"/>
              <a:t> – </a:t>
            </a:r>
            <a:r>
              <a:rPr lang="pl-PL" dirty="0" err="1"/>
              <a:t>OpenAI</a:t>
            </a:r>
            <a:r>
              <a:rPr lang="pl-PL" dirty="0"/>
              <a:t> API </a:t>
            </a:r>
            <a:r>
              <a:rPr lang="pl-PL" dirty="0" err="1"/>
              <a:t>how</a:t>
            </a:r>
            <a:r>
              <a:rPr lang="pl-PL" dirty="0"/>
              <a:t> to start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ECC6E5F-E5C5-A12B-1D13-095D4A4FF124}"/>
              </a:ext>
            </a:extLst>
          </p:cNvPr>
          <p:cNvSpPr txBox="1"/>
          <p:nvPr/>
        </p:nvSpPr>
        <p:spPr>
          <a:xfrm>
            <a:off x="549796" y="4365104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3"/>
              </a:rPr>
              <a:t>https://platform.openai.com/login?launch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4"/>
              </a:rPr>
              <a:t>https://openai.com/pricing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F0D81F-7EA1-E108-3E09-CCC960753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0848"/>
            <a:ext cx="12188825" cy="21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04978" y="487406"/>
            <a:ext cx="4392488" cy="1872207"/>
          </a:xfrm>
        </p:spPr>
        <p:txBody>
          <a:bodyPr rtlCol="0"/>
          <a:lstStyle/>
          <a:p>
            <a:pPr rtl="0"/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matter</a:t>
            </a:r>
            <a:r>
              <a:rPr lang="pl-PL" dirty="0"/>
              <a:t> API </a:t>
            </a:r>
            <a:r>
              <a:rPr lang="pl-PL" dirty="0" err="1"/>
              <a:t>or</a:t>
            </a:r>
            <a:r>
              <a:rPr lang="pl-PL" dirty="0"/>
              <a:t> Web </a:t>
            </a:r>
            <a:r>
              <a:rPr lang="pl-PL" dirty="0" err="1"/>
              <a:t>approach</a:t>
            </a:r>
            <a:r>
              <a:rPr lang="pl-PL" dirty="0"/>
              <a:t> - t</a:t>
            </a:r>
            <a:r>
              <a:rPr lang="en-US" dirty="0"/>
              <a:t>he common feature is always the prompt</a:t>
            </a:r>
            <a:endParaRPr lang="pl-P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06A823-0135-2DCF-ED5D-9C7C14ACB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13250"/>
          <a:stretch/>
        </p:blipFill>
        <p:spPr bwMode="auto">
          <a:xfrm>
            <a:off x="4510236" y="487406"/>
            <a:ext cx="7571774" cy="58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B239CE96-3E56-4FB3-1278-906EA1C9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4" y="2780928"/>
            <a:ext cx="4194296" cy="338416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>
                <a:hlinkClick r:id="rId4"/>
              </a:rPr>
              <a:t>https://promptengineering.org/master-prompt-engineering-demystifying-prompting-through-a-structured-approach/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8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matter</a:t>
            </a:r>
            <a:r>
              <a:rPr lang="pl-PL" dirty="0"/>
              <a:t> API </a:t>
            </a:r>
            <a:r>
              <a:rPr lang="pl-PL" dirty="0" err="1"/>
              <a:t>or</a:t>
            </a:r>
            <a:r>
              <a:rPr lang="pl-PL" dirty="0"/>
              <a:t> Web </a:t>
            </a:r>
            <a:r>
              <a:rPr lang="pl-PL" dirty="0" err="1"/>
              <a:t>approach</a:t>
            </a:r>
            <a:r>
              <a:rPr lang="pl-PL" dirty="0"/>
              <a:t> - t</a:t>
            </a:r>
            <a:r>
              <a:rPr lang="en-US" dirty="0"/>
              <a:t>he common feature is always the prompt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398039-19F2-5336-CA84-C8C988C9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40733"/>
            <a:ext cx="6222733" cy="3360276"/>
          </a:xfrm>
          <a:prstGeom prst="rect">
            <a:avLst/>
          </a:prstGeom>
          <a:noFill/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095EF1D-70DA-0C89-EE1C-FF118DBFCA0F}"/>
              </a:ext>
            </a:extLst>
          </p:cNvPr>
          <p:cNvSpPr txBox="1"/>
          <p:nvPr/>
        </p:nvSpPr>
        <p:spPr>
          <a:xfrm>
            <a:off x="609441" y="3789040"/>
            <a:ext cx="6092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Source: </a:t>
            </a:r>
            <a:r>
              <a:rPr lang="pl-PL" dirty="0">
                <a:hlinkClick r:id="rId4"/>
              </a:rPr>
              <a:t>https://www.youtube.com/watch?v=jC4v5AS4RIM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try</a:t>
            </a:r>
            <a:r>
              <a:rPr lang="pl-PL" dirty="0"/>
              <a:t> API </a:t>
            </a:r>
            <a:r>
              <a:rPr lang="pl-PL" dirty="0" err="1"/>
              <a:t>approach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09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4E65E-3923-25B0-6603-EB8FD29A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4D2D7-4275-9C4F-141A-729D438D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r>
              <a:rPr lang="pl-PL" dirty="0"/>
              <a:t>AI in </a:t>
            </a:r>
            <a:r>
              <a:rPr lang="pl-PL" dirty="0" err="1"/>
              <a:t>Wordpress</a:t>
            </a:r>
            <a:br>
              <a:rPr lang="pl-PL" dirty="0"/>
            </a:br>
            <a:endParaRPr lang="pl-P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2FEBAC2-6966-8F88-290A-2A77CBC5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r>
              <a:rPr lang="pl-PL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E4145-D2C2-C017-AFBC-DE557A29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1FDA428E-D00A-6CA9-A126-C10A6C07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kern="1200" dirty="0">
                <a:latin typeface="+mj-lt"/>
                <a:ea typeface="+mj-ea"/>
                <a:cs typeface="+mj-cs"/>
              </a:rPr>
              <a:t>AI in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Wordpress</a:t>
            </a:r>
            <a:endParaRPr lang="pl-PL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BF99B9-DAE3-2807-D1ED-7FCDDFE2F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05780" y="746760"/>
            <a:ext cx="5029200" cy="2682240"/>
          </a:xfrm>
          <a:prstGeom prst="rect">
            <a:avLst/>
          </a:prstGeom>
          <a:noFill/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DA96924-3DAC-4729-98F7-1359A354F1A4}"/>
              </a:ext>
            </a:extLst>
          </p:cNvPr>
          <p:cNvSpPr txBox="1"/>
          <p:nvPr/>
        </p:nvSpPr>
        <p:spPr>
          <a:xfrm>
            <a:off x="6551614" y="685800"/>
            <a:ext cx="50291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pl-PL" sz="2800" dirty="0" err="1"/>
              <a:t>Useful</a:t>
            </a:r>
            <a:r>
              <a:rPr lang="pl-PL" sz="2800" dirty="0"/>
              <a:t> </a:t>
            </a:r>
            <a:r>
              <a:rPr lang="pl-PL" sz="2800" dirty="0" err="1"/>
              <a:t>plugins</a:t>
            </a:r>
            <a:r>
              <a:rPr lang="pl-PL" sz="2800" dirty="0"/>
              <a:t>: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r>
              <a:rPr lang="pl-PL" sz="2800" dirty="0"/>
              <a:t>Starter </a:t>
            </a:r>
            <a:r>
              <a:rPr lang="pl-PL" sz="2800" dirty="0" err="1"/>
              <a:t>templates</a:t>
            </a:r>
            <a:endParaRPr lang="pl-PL" sz="2800" dirty="0"/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endParaRPr lang="pl-PL" sz="2800" dirty="0"/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r>
              <a:rPr lang="pl-PL" sz="2800" dirty="0"/>
              <a:t>AI in popular </a:t>
            </a:r>
            <a:r>
              <a:rPr lang="pl-PL" sz="2800" dirty="0" err="1"/>
              <a:t>wordpress</a:t>
            </a:r>
            <a:r>
              <a:rPr lang="pl-PL" sz="2800" dirty="0"/>
              <a:t> </a:t>
            </a:r>
            <a:r>
              <a:rPr lang="pl-PL" sz="2800" dirty="0" err="1"/>
              <a:t>builders</a:t>
            </a:r>
            <a:endParaRPr lang="pl-PL" sz="28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endParaRPr lang="pl-PL" sz="28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pl-PL" sz="2800" dirty="0" err="1"/>
              <a:t>Let’s</a:t>
            </a:r>
            <a:r>
              <a:rPr lang="pl-PL" sz="2800" dirty="0"/>
              <a:t> </a:t>
            </a:r>
            <a:r>
              <a:rPr lang="pl-PL" sz="2800" dirty="0" err="1"/>
              <a:t>generate</a:t>
            </a:r>
            <a:r>
              <a:rPr lang="pl-PL" sz="2800" dirty="0"/>
              <a:t> the </a:t>
            </a:r>
            <a:r>
              <a:rPr lang="pl-PL" sz="2800" dirty="0" err="1"/>
              <a:t>whole</a:t>
            </a:r>
            <a:r>
              <a:rPr lang="pl-PL" sz="2800" dirty="0"/>
              <a:t> </a:t>
            </a:r>
            <a:r>
              <a:rPr lang="pl-PL" sz="2800" dirty="0" err="1"/>
              <a:t>site</a:t>
            </a:r>
            <a:r>
              <a:rPr lang="pl-PL" sz="2800" dirty="0"/>
              <a:t> from </a:t>
            </a:r>
            <a:r>
              <a:rPr lang="pl-PL" sz="2800" dirty="0" err="1"/>
              <a:t>scratch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18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E2D5-CFAD-68F1-8AC7-503DB410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C19F28-3F5D-7826-2562-40F8A15B5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r>
              <a:rPr lang="pl-PL" dirty="0" err="1"/>
              <a:t>All</a:t>
            </a:r>
            <a:r>
              <a:rPr lang="pl-PL" dirty="0"/>
              <a:t> in one –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tools</a:t>
            </a:r>
            <a:br>
              <a:rPr lang="pl-PL" dirty="0"/>
            </a:br>
            <a:endParaRPr lang="pl-P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98DF45E-B699-615E-FEA8-0BD42EE1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r>
              <a:rPr lang="pl-PL" dirty="0" err="1"/>
              <a:t>More</a:t>
            </a:r>
            <a:r>
              <a:rPr lang="pl-PL" dirty="0"/>
              <a:t> – </a:t>
            </a:r>
            <a:r>
              <a:rPr lang="pl-PL" dirty="0" err="1"/>
              <a:t>better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AB16-7B1A-5FD9-26C8-813278C40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18E6126A-5EB2-A9B9-B81D-C6B3D44E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kern="1200" dirty="0" err="1">
                <a:latin typeface="+mj-lt"/>
                <a:ea typeface="+mj-ea"/>
                <a:cs typeface="+mj-cs"/>
              </a:rPr>
              <a:t>Multiple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tools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interfaces</a:t>
            </a:r>
            <a:r>
              <a:rPr lang="pl-PL" kern="1200" dirty="0">
                <a:latin typeface="+mj-lt"/>
                <a:ea typeface="+mj-ea"/>
                <a:cs typeface="+mj-cs"/>
              </a:rPr>
              <a:t> –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use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at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your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own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risk</a:t>
            </a:r>
            <a:r>
              <a:rPr lang="pl-PL" kern="1200" dirty="0">
                <a:latin typeface="+mj-lt"/>
                <a:ea typeface="+mj-ea"/>
                <a:cs typeface="+mj-cs"/>
              </a:rPr>
              <a:t> – a lot of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them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are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banned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dissapears</a:t>
            </a:r>
            <a:r>
              <a:rPr lang="pl-PL" dirty="0"/>
              <a:t> in </a:t>
            </a:r>
            <a:r>
              <a:rPr lang="pl-PL" dirty="0" err="1"/>
              <a:t>mysterious</a:t>
            </a:r>
            <a:r>
              <a:rPr lang="pl-PL" dirty="0"/>
              <a:t> </a:t>
            </a:r>
            <a:r>
              <a:rPr lang="pl-PL" dirty="0" err="1"/>
              <a:t>circumstances</a:t>
            </a:r>
            <a:endParaRPr lang="pl-PL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F5C122F-4063-58D8-4AB2-B597DA877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981844" y="685800"/>
            <a:ext cx="5029200" cy="3358055"/>
          </a:xfrm>
          <a:prstGeom prst="rect">
            <a:avLst/>
          </a:prstGeom>
          <a:noFill/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76944CA-2857-3A58-8101-FE1C38963658}"/>
              </a:ext>
            </a:extLst>
          </p:cNvPr>
          <p:cNvSpPr txBox="1"/>
          <p:nvPr/>
        </p:nvSpPr>
        <p:spPr>
          <a:xfrm>
            <a:off x="6551614" y="685800"/>
            <a:ext cx="50291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pl-PL" sz="2800"/>
              <a:t>Source: </a:t>
            </a:r>
            <a:r>
              <a:rPr lang="pl-PL" sz="2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https://medium.com/@elisowski/7-all-in-one-ai-platforms-that-let-you-talk-to-multiple-models-612d4890dd95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70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8FCF-FD67-6FDC-405B-F654F33C5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82764-1DBF-0CA3-C296-8954D417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err="1"/>
              <a:t>extensions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69F4D8-BD71-1681-8CCB-E4A9BD4A0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boost</a:t>
            </a:r>
            <a:r>
              <a:rPr lang="pl-PL" dirty="0"/>
              <a:t> </a:t>
            </a:r>
            <a:r>
              <a:rPr lang="pl-PL" dirty="0" err="1"/>
              <a:t>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7C924-0AE5-63A8-37B3-9BDCDA45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41840BCE-EA84-A6A0-0D5B-2E489404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Defining</a:t>
            </a:r>
            <a:r>
              <a:rPr lang="pl-PL" dirty="0"/>
              <a:t> the </a:t>
            </a:r>
            <a:r>
              <a:rPr lang="pl-PL" dirty="0" err="1"/>
              <a:t>Problems</a:t>
            </a:r>
            <a:r>
              <a:rPr lang="pl-PL" dirty="0"/>
              <a:t> of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creation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021005-3A14-F39A-749E-27E01FC8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45" y="4005064"/>
            <a:ext cx="432048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try</a:t>
            </a:r>
            <a:r>
              <a:rPr lang="pl-PL" dirty="0"/>
              <a:t> to </a:t>
            </a:r>
            <a:r>
              <a:rPr lang="pl-PL" dirty="0" err="1"/>
              <a:t>solve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issues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AI and </a:t>
            </a:r>
            <a:r>
              <a:rPr lang="pl-PL" dirty="0" err="1"/>
              <a:t>mixed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and </a:t>
            </a:r>
            <a:r>
              <a:rPr lang="pl-PL" dirty="0" err="1"/>
              <a:t>techniques</a:t>
            </a:r>
            <a:endParaRPr lang="pl-P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1B9459-8D15-4DDB-D685-84FDACCD0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408993"/>
              </p:ext>
            </p:extLst>
          </p:nvPr>
        </p:nvGraphicFramePr>
        <p:xfrm>
          <a:off x="909836" y="21296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9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0AA8-7F3A-7378-B54E-878F8781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0118E2FD-0673-282A-8F2F-D9ED0B6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kern="1200" dirty="0" err="1">
                <a:latin typeface="+mj-lt"/>
                <a:ea typeface="+mj-ea"/>
                <a:cs typeface="+mj-cs"/>
              </a:rPr>
              <a:t>Useful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browser</a:t>
            </a:r>
            <a:r>
              <a:rPr lang="pl-PL" kern="1200" dirty="0">
                <a:latin typeface="+mj-lt"/>
                <a:ea typeface="+mj-ea"/>
                <a:cs typeface="+mj-cs"/>
              </a:rPr>
              <a:t> </a:t>
            </a:r>
            <a:r>
              <a:rPr lang="pl-PL" kern="1200" dirty="0" err="1">
                <a:latin typeface="+mj-lt"/>
                <a:ea typeface="+mj-ea"/>
                <a:cs typeface="+mj-cs"/>
              </a:rPr>
              <a:t>extentions</a:t>
            </a:r>
            <a:endParaRPr lang="pl-PL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F2B1C13-73AA-5C75-04D5-8404878A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981844" y="688427"/>
            <a:ext cx="5029200" cy="3352800"/>
          </a:xfrm>
          <a:prstGeom prst="rect">
            <a:avLst/>
          </a:prstGeom>
          <a:noFill/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BD3DF20-9A6A-4780-6F94-C9DE566B207E}"/>
              </a:ext>
            </a:extLst>
          </p:cNvPr>
          <p:cNvSpPr txBox="1"/>
          <p:nvPr/>
        </p:nvSpPr>
        <p:spPr>
          <a:xfrm>
            <a:off x="6551614" y="685800"/>
            <a:ext cx="50291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r>
              <a:rPr lang="pl-PL" sz="2800" dirty="0">
                <a:hlinkClick r:id="rId5"/>
              </a:rPr>
              <a:t>https://chromewebstore.google.com/</a:t>
            </a:r>
            <a:endParaRPr lang="pl-PL" sz="2800" dirty="0"/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r>
              <a:rPr lang="pl-PL" sz="2800" dirty="0" err="1"/>
              <a:t>WebChatGPT</a:t>
            </a:r>
            <a:endParaRPr lang="pl-PL" sz="2800" dirty="0"/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r>
              <a:rPr lang="pl-PL" sz="2800" dirty="0" err="1"/>
              <a:t>Jetwriter</a:t>
            </a:r>
            <a:r>
              <a:rPr lang="pl-PL" sz="28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9113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FD5A-C38D-6CA3-2E15-762FA767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81C48-536B-A82D-69EC-E20223F6D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AI for </a:t>
            </a:r>
            <a:r>
              <a:rPr lang="pl-PL" dirty="0" err="1"/>
              <a:t>that</a:t>
            </a:r>
            <a:r>
              <a:rPr lang="pl-PL" dirty="0"/>
              <a:t>? </a:t>
            </a:r>
            <a:br>
              <a:rPr lang="pl-PL" dirty="0"/>
            </a:br>
            <a:endParaRPr lang="pl-P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EC1980-C6C1-B1C3-3B39-A3A823B24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r>
              <a:rPr lang="pl-PL" dirty="0"/>
              <a:t>How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do we </a:t>
            </a:r>
            <a:r>
              <a:rPr lang="pl-PL" dirty="0" err="1"/>
              <a:t>have</a:t>
            </a:r>
            <a:r>
              <a:rPr lang="pl-PL" dirty="0"/>
              <a:t> on the market?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987A8-DDB2-F629-FD20-8C2BAC76D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B461E8E9-C567-0EDD-94B0-C839F1C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kern="1200">
                <a:latin typeface="+mj-lt"/>
                <a:ea typeface="+mj-ea"/>
                <a:cs typeface="+mj-cs"/>
              </a:rPr>
              <a:t>List of useful engines with email list and constant updates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1D75B5-3E83-3ED7-ABE2-3396B299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765820" y="833804"/>
            <a:ext cx="5029200" cy="2595196"/>
          </a:xfrm>
          <a:prstGeom prst="rect">
            <a:avLst/>
          </a:prstGeom>
          <a:noFill/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5D36059-DE85-8E71-FB81-4DE2288E37A6}"/>
              </a:ext>
            </a:extLst>
          </p:cNvPr>
          <p:cNvSpPr txBox="1"/>
          <p:nvPr/>
        </p:nvSpPr>
        <p:spPr>
          <a:xfrm>
            <a:off x="6551614" y="685800"/>
            <a:ext cx="50291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pl-PL" sz="2800"/>
              <a:t>Source: </a:t>
            </a:r>
            <a:r>
              <a:rPr lang="pl-PL" sz="2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https://theresanaiforthat.com/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24882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793F-0798-0336-E107-A148DC4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52AE3-8D06-DF11-6C87-5DA906F6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Copyright, ownership of content, disputes over models</a:t>
            </a:r>
            <a:r>
              <a:rPr lang="pl-PL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BA51FCC-B7A4-DE4D-E35A-23FDF45F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/>
          <a:p>
            <a:r>
              <a:rPr lang="pl-PL" dirty="0" err="1"/>
              <a:t>Lawsuits</a:t>
            </a:r>
            <a:r>
              <a:rPr lang="pl-PL" dirty="0"/>
              <a:t> and </a:t>
            </a:r>
            <a:r>
              <a:rPr lang="pl-PL" dirty="0" err="1"/>
              <a:t>so</a:t>
            </a:r>
            <a:r>
              <a:rPr lang="pl-PL" dirty="0"/>
              <a:t>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ACF3-788E-B219-003B-A73C3A5DA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B9BA4D5-6E52-EE92-3CD0-C21B438E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Pesky</a:t>
            </a:r>
            <a:r>
              <a:rPr lang="pl-PL" dirty="0"/>
              <a:t> </a:t>
            </a:r>
            <a:r>
              <a:rPr lang="pl-PL" dirty="0" err="1"/>
              <a:t>lawyers</a:t>
            </a:r>
            <a:r>
              <a:rPr lang="pl-PL" dirty="0"/>
              <a:t> and </a:t>
            </a:r>
            <a:r>
              <a:rPr lang="pl-PL" dirty="0" err="1"/>
              <a:t>demanding</a:t>
            </a:r>
            <a:r>
              <a:rPr lang="pl-PL" dirty="0"/>
              <a:t> </a:t>
            </a:r>
            <a:r>
              <a:rPr lang="pl-PL" dirty="0" err="1"/>
              <a:t>artists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BEFD320-28E2-66D6-D304-8A71CBBB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88" y="1581752"/>
            <a:ext cx="5184126" cy="50310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D5147CA-349A-D177-C5FE-C079195E8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11" y="1906155"/>
            <a:ext cx="4379532" cy="43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DF806-8584-2693-74B3-51AB078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lawsuits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802A6D-4D9A-CBD8-1D29-65D81B00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715" y="1826042"/>
            <a:ext cx="6785880" cy="4350205"/>
          </a:xfrm>
        </p:spPr>
        <p:txBody>
          <a:bodyPr/>
          <a:lstStyle/>
          <a:p>
            <a:r>
              <a:rPr lang="pl-PL" dirty="0" err="1"/>
              <a:t>Authors</a:t>
            </a:r>
            <a:r>
              <a:rPr lang="pl-PL" dirty="0"/>
              <a:t> vs </a:t>
            </a:r>
            <a:r>
              <a:rPr lang="pl-PL" dirty="0" err="1"/>
              <a:t>MidJourney</a:t>
            </a:r>
            <a:r>
              <a:rPr lang="pl-PL" dirty="0"/>
              <a:t> / </a:t>
            </a:r>
            <a:r>
              <a:rPr lang="pl-PL" dirty="0" err="1"/>
              <a:t>Stability</a:t>
            </a:r>
            <a:r>
              <a:rPr lang="pl-PL" dirty="0"/>
              <a:t> AI et. al.</a:t>
            </a:r>
          </a:p>
          <a:p>
            <a:r>
              <a:rPr lang="pl-PL" dirty="0"/>
              <a:t>30.10.2023 / California</a:t>
            </a:r>
          </a:p>
          <a:p>
            <a:r>
              <a:rPr lang="pl-PL" dirty="0" err="1"/>
              <a:t>Missconception</a:t>
            </a:r>
            <a:r>
              <a:rPr lang="pl-PL" dirty="0"/>
              <a:t> of the network </a:t>
            </a:r>
            <a:r>
              <a:rPr lang="pl-PL" dirty="0" err="1"/>
              <a:t>work</a:t>
            </a:r>
            <a:r>
              <a:rPr lang="pl-PL" dirty="0"/>
              <a:t> - </a:t>
            </a:r>
            <a:r>
              <a:rPr lang="pl-PL" dirty="0" err="1"/>
              <a:t>dismissed</a:t>
            </a:r>
            <a:endParaRPr lang="pl-PL" dirty="0"/>
          </a:p>
          <a:p>
            <a:r>
              <a:rPr lang="pl-PL" dirty="0"/>
              <a:t>Training on </a:t>
            </a:r>
            <a:r>
              <a:rPr lang="pl-PL" dirty="0" err="1"/>
              <a:t>copyrighted</a:t>
            </a:r>
            <a:r>
              <a:rPr lang="pl-PL" dirty="0"/>
              <a:t> </a:t>
            </a:r>
            <a:r>
              <a:rPr lang="pl-PL" dirty="0" err="1"/>
              <a:t>material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consent</a:t>
            </a:r>
            <a:r>
              <a:rPr lang="pl-PL" dirty="0"/>
              <a:t> - </a:t>
            </a:r>
            <a:r>
              <a:rPr lang="pl-PL" dirty="0" err="1"/>
              <a:t>ongoing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23C2240-E92C-B173-9210-9BD88C69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9" y="1824311"/>
            <a:ext cx="4593595" cy="466776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C874C4D-1C2C-FC57-71E4-D2E80F859C36}"/>
              </a:ext>
            </a:extLst>
          </p:cNvPr>
          <p:cNvSpPr txBox="1"/>
          <p:nvPr/>
        </p:nvSpPr>
        <p:spPr>
          <a:xfrm>
            <a:off x="5257868" y="5714702"/>
            <a:ext cx="6092975" cy="923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https://chatgptiseatingtheworld.com/2023/12/27/master-list-of-lawsuits-v-ai-chatgpt-openai-microsoft-meta-midjourney-other-ai-cos/</a:t>
            </a:r>
          </a:p>
        </p:txBody>
      </p:sp>
    </p:spTree>
    <p:extLst>
      <p:ext uri="{BB962C8B-B14F-4D97-AF65-F5344CB8AC3E}">
        <p14:creationId xmlns:p14="http://schemas.microsoft.com/office/powerpoint/2010/main" val="1389721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DF806-8584-2693-74B3-51AB078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lawsuits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802A6D-4D9A-CBD8-1D29-65D81B00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715" y="1826042"/>
            <a:ext cx="6785880" cy="4350205"/>
          </a:xfrm>
        </p:spPr>
        <p:txBody>
          <a:bodyPr/>
          <a:lstStyle/>
          <a:p>
            <a:r>
              <a:rPr lang="pl-PL" dirty="0" err="1"/>
              <a:t>Authors</a:t>
            </a:r>
            <a:r>
              <a:rPr lang="pl-PL" dirty="0"/>
              <a:t> </a:t>
            </a:r>
            <a:r>
              <a:rPr lang="pl-PL" dirty="0" err="1"/>
              <a:t>Gulid</a:t>
            </a:r>
            <a:r>
              <a:rPr lang="pl-PL" dirty="0"/>
              <a:t> vs </a:t>
            </a:r>
            <a:r>
              <a:rPr lang="pl-PL" dirty="0" err="1"/>
              <a:t>OpenAI</a:t>
            </a:r>
            <a:r>
              <a:rPr lang="pl-PL" dirty="0"/>
              <a:t> / Microsoft *</a:t>
            </a:r>
          </a:p>
          <a:p>
            <a:r>
              <a:rPr lang="pl-PL" dirty="0"/>
              <a:t>19.09.2023 / New York</a:t>
            </a:r>
          </a:p>
          <a:p>
            <a:r>
              <a:rPr lang="pl-PL" dirty="0"/>
              <a:t>Training on </a:t>
            </a:r>
            <a:r>
              <a:rPr lang="pl-PL" dirty="0" err="1"/>
              <a:t>copyrighted</a:t>
            </a:r>
            <a:r>
              <a:rPr lang="pl-PL" dirty="0"/>
              <a:t> </a:t>
            </a:r>
            <a:r>
              <a:rPr lang="pl-PL" dirty="0" err="1"/>
              <a:t>material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consent</a:t>
            </a:r>
            <a:r>
              <a:rPr lang="pl-PL" dirty="0"/>
              <a:t> - </a:t>
            </a:r>
            <a:r>
              <a:rPr lang="pl-PL" dirty="0" err="1"/>
              <a:t>ongoing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F4632ED-DE2A-5732-60DF-E6C29DF9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7" y="1826043"/>
            <a:ext cx="4922916" cy="494496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CFC0355-D8FF-1041-3352-7FBFDB9B31AA}"/>
              </a:ext>
            </a:extLst>
          </p:cNvPr>
          <p:cNvSpPr txBox="1"/>
          <p:nvPr/>
        </p:nvSpPr>
        <p:spPr>
          <a:xfrm>
            <a:off x="4853377" y="5852323"/>
            <a:ext cx="7063194" cy="646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https://chatgptiseatingtheworld.com/2023/12/27/master-list-of-lawsuits-v-ai-chatgpt-openai-microsoft-meta-midjourney-other-ai-cos/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56F542C-975C-B9A3-D5D6-D5AC0692D0B7}"/>
              </a:ext>
            </a:extLst>
          </p:cNvPr>
          <p:cNvSpPr txBox="1"/>
          <p:nvPr/>
        </p:nvSpPr>
        <p:spPr>
          <a:xfrm>
            <a:off x="4801609" y="5210565"/>
            <a:ext cx="738721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consolidated with </a:t>
            </a:r>
            <a:r>
              <a:rPr kumimoji="0" lang="en-US" sz="1799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Alter v. OpenAI</a:t>
            </a: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</a:t>
            </a:r>
            <a:r>
              <a:rPr kumimoji="0" lang="en-US" sz="1799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Basbanes v. Microsoft, OpenAI</a:t>
            </a:r>
            <a:endParaRPr kumimoji="0" lang="pl-PL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9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52020-9E98-6689-4E48-2912F9A3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lawsuits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7EFFD61-C4F2-680C-A8F2-5895A1C79E36}"/>
              </a:ext>
            </a:extLst>
          </p:cNvPr>
          <p:cNvSpPr txBox="1"/>
          <p:nvPr/>
        </p:nvSpPr>
        <p:spPr>
          <a:xfrm>
            <a:off x="5257868" y="5714702"/>
            <a:ext cx="6092975" cy="923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https://chatgptiseatingtheworld.com/2023/12/27/master-list-of-lawsuits-v-ai-chatgpt-openai-microsoft-meta-midjourney-other-ai-cos/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EE9A487-510E-36B9-BA03-A6EC2E02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715" y="1826042"/>
            <a:ext cx="6785880" cy="4350205"/>
          </a:xfrm>
        </p:spPr>
        <p:txBody>
          <a:bodyPr/>
          <a:lstStyle/>
          <a:p>
            <a:r>
              <a:rPr lang="en-US" dirty="0"/>
              <a:t>The New York Times Co. v. Microsoft Corp., OpenAI</a:t>
            </a:r>
            <a:endParaRPr lang="pl-PL" dirty="0"/>
          </a:p>
          <a:p>
            <a:r>
              <a:rPr lang="pl-PL" dirty="0"/>
              <a:t>27.12.2023 / New York</a:t>
            </a:r>
          </a:p>
          <a:p>
            <a:r>
              <a:rPr lang="pl-PL" dirty="0"/>
              <a:t>Training on </a:t>
            </a:r>
            <a:r>
              <a:rPr lang="pl-PL" dirty="0" err="1"/>
              <a:t>copyrighted</a:t>
            </a:r>
            <a:r>
              <a:rPr lang="pl-PL" dirty="0"/>
              <a:t> </a:t>
            </a:r>
            <a:r>
              <a:rPr lang="pl-PL" dirty="0" err="1"/>
              <a:t>material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consent</a:t>
            </a:r>
            <a:r>
              <a:rPr lang="pl-PL" dirty="0"/>
              <a:t>,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derivative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compensation</a:t>
            </a:r>
            <a:r>
              <a:rPr lang="pl-PL" dirty="0"/>
              <a:t> - </a:t>
            </a:r>
            <a:r>
              <a:rPr lang="pl-PL" dirty="0" err="1"/>
              <a:t>ongoing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D1CD02-5281-5AC2-26FE-99ADA5E2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2" y="1537735"/>
            <a:ext cx="4115453" cy="52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02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7E723-3F2D-6C6B-037C-F16CBCFE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FABFC3-121B-DFD8-E607-A2D79D8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anchor="b">
            <a:normAutofit/>
          </a:bodyPr>
          <a:lstStyle/>
          <a:p>
            <a:pPr lvl="0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93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C84C02-F07A-1604-6F37-660865BFA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anchor="b">
            <a:normAutofit/>
          </a:bodyPr>
          <a:lstStyle/>
          <a:p>
            <a:pPr lvl="0"/>
            <a:r>
              <a:rPr lang="pl-PL" dirty="0" err="1"/>
              <a:t>Structural</a:t>
            </a:r>
            <a:r>
              <a:rPr lang="pl-PL" dirty="0"/>
              <a:t> </a:t>
            </a:r>
            <a:r>
              <a:rPr lang="pl-PL" dirty="0" err="1"/>
              <a:t>prompting</a:t>
            </a:r>
            <a:r>
              <a:rPr lang="pl-PL" dirty="0"/>
              <a:t> and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boosting</a:t>
            </a:r>
            <a:r>
              <a:rPr lang="pl-PL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EADECD-709A-764C-0F5B-69708354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more predictable and consistent responses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conversational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ChatGPT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36DB5-BB8C-F3E5-81BB-3E1E5C45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Structural</a:t>
            </a:r>
            <a:r>
              <a:rPr lang="pl-PL" dirty="0"/>
              <a:t> </a:t>
            </a:r>
            <a:r>
              <a:rPr lang="pl-PL" dirty="0" err="1"/>
              <a:t>prompting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964FFB1-332F-8E37-91F1-9D6470136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055439"/>
              </p:ext>
            </p:extLst>
          </p:nvPr>
        </p:nvGraphicFramePr>
        <p:xfrm>
          <a:off x="261764" y="679249"/>
          <a:ext cx="1028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1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2816F4-E2C5-79F1-0C83-B4CE7006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RTF (Role, </a:t>
            </a:r>
            <a:r>
              <a:rPr lang="pl-PL" dirty="0" err="1"/>
              <a:t>Task</a:t>
            </a:r>
            <a:r>
              <a:rPr lang="pl-PL" dirty="0"/>
              <a:t>, Format)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24A707-2262-FE51-9AE9-EA2ACC01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07" y="688214"/>
            <a:ext cx="10287000" cy="4757010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Framework RTF (Role, </a:t>
            </a:r>
            <a:r>
              <a:rPr lang="pl-PL" b="1" dirty="0" err="1"/>
              <a:t>Task</a:t>
            </a:r>
            <a:r>
              <a:rPr lang="pl-PL" b="1" dirty="0"/>
              <a:t>, Format)  </a:t>
            </a:r>
          </a:p>
          <a:p>
            <a:pPr marL="0" indent="0">
              <a:buNone/>
            </a:pPr>
            <a:r>
              <a:rPr lang="en-US" b="1" dirty="0"/>
              <a:t>Role:</a:t>
            </a:r>
            <a:r>
              <a:rPr lang="en-US" dirty="0"/>
              <a:t> Define the role the AI should assume (e.g., “As a teacher,” “Acting as a project manager,” “You are a programmer”).</a:t>
            </a:r>
            <a:br>
              <a:rPr lang="en-US" dirty="0"/>
            </a:br>
            <a:r>
              <a:rPr lang="en-US" b="1" dirty="0"/>
              <a:t>Task:</a:t>
            </a:r>
            <a:r>
              <a:rPr lang="en-US" dirty="0"/>
              <a:t> Clearly specify what the AI should do (e.g., “explain the process of photosynthesis,” “prepare a project plan,” “write a Python function”).</a:t>
            </a:r>
            <a:br>
              <a:rPr lang="en-US" dirty="0"/>
            </a:br>
            <a:r>
              <a:rPr lang="en-US" b="1" dirty="0"/>
              <a:t>Format:</a:t>
            </a:r>
            <a:r>
              <a:rPr lang="en-US" dirty="0"/>
              <a:t> Specify the format in which the answer should be given (e.g., “as a step-by-step guide,” “as a bullet list,” “in code with comments”).</a:t>
            </a:r>
            <a:br>
              <a:rPr lang="en-US" dirty="0"/>
            </a:br>
            <a:r>
              <a:rPr lang="en-US" b="1" dirty="0"/>
              <a:t>Example:</a:t>
            </a:r>
            <a:br>
              <a:rPr lang="en-US" dirty="0"/>
            </a:br>
            <a:r>
              <a:rPr lang="en-US" i="1" dirty="0"/>
              <a:t>“As an expert in ecology, explain what climate change is in a way that is accessible to a high school student, using a bullet list.”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546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5FB04F-6BD8-C15F-E23B-155C6E92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CIO (</a:t>
            </a:r>
            <a:r>
              <a:rPr lang="pl-PL" dirty="0" err="1"/>
              <a:t>Context</a:t>
            </a:r>
            <a:r>
              <a:rPr lang="pl-PL" dirty="0"/>
              <a:t>, Input, </a:t>
            </a:r>
            <a:r>
              <a:rPr lang="pl-PL" dirty="0" err="1"/>
              <a:t>Output</a:t>
            </a:r>
            <a:r>
              <a:rPr lang="pl-PL" dirty="0"/>
              <a:t>)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541ED3-28F5-4DF8-DFC9-8E01D649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16" y="824300"/>
            <a:ext cx="10287000" cy="4190999"/>
          </a:xfrm>
        </p:spPr>
        <p:txBody>
          <a:bodyPr>
            <a:normAutofit/>
          </a:bodyPr>
          <a:lstStyle/>
          <a:p>
            <a:r>
              <a:rPr lang="pl-PL" b="1" dirty="0"/>
              <a:t>Framework CIO (</a:t>
            </a:r>
            <a:r>
              <a:rPr lang="pl-PL" b="1" dirty="0" err="1"/>
              <a:t>Context</a:t>
            </a:r>
            <a:r>
              <a:rPr lang="pl-PL" b="1" dirty="0"/>
              <a:t>, Input, </a:t>
            </a:r>
            <a:r>
              <a:rPr lang="pl-PL" b="1" dirty="0" err="1"/>
              <a:t>Output</a:t>
            </a:r>
            <a:r>
              <a:rPr lang="pl-PL" b="1" dirty="0"/>
              <a:t>)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3ECD2F-F8DA-2E0D-69FA-54D3FDA388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8316" y="1321980"/>
            <a:ext cx="1081356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Context</a:t>
            </a:r>
            <a:r>
              <a:rPr kumimoji="0" lang="pl-PL" altLang="pl-PL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background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situation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., “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During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business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meeting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,” “For a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beginner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programmer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Specify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AI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should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consider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., “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account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data: [data],” “Using the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language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pl-PL" altLang="pl-PL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what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AI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should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deliver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e.g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., “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summary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,” “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solution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,” “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short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report”).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pl-PL" altLang="pl-PL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“For a marketing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campaign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aimed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young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adults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create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social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media post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highlighting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ecological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</a:t>
            </a:r>
            <a:r>
              <a:rPr kumimoji="0" lang="pl-PL" altLang="pl-PL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kumimoji="0" lang="pl-PL" altLang="pl-PL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119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3AD4F-4BA7-B35A-188C-831B13B7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PSE (Problem, Solution, </a:t>
            </a:r>
            <a:r>
              <a:rPr lang="pl-PL" dirty="0" err="1"/>
              <a:t>Execution</a:t>
            </a:r>
            <a:r>
              <a:rPr lang="pl-PL" dirty="0"/>
              <a:t>)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265900-C470-5B50-5008-E188AEF3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Framework PSE (Problem, Solution, Execution)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Problem:</a:t>
            </a:r>
            <a:r>
              <a:rPr lang="en-US" dirty="0"/>
              <a:t> Describe the problem or challenge (e.g., </a:t>
            </a:r>
            <a:r>
              <a:rPr lang="en-US" i="1" dirty="0"/>
              <a:t>“My website loads slowly”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Ask for a proposed solution (e.g., </a:t>
            </a:r>
            <a:r>
              <a:rPr lang="en-US" i="1" dirty="0"/>
              <a:t>“What can I do to improve the loading time?”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Execution:</a:t>
            </a:r>
            <a:r>
              <a:rPr lang="en-US" dirty="0"/>
              <a:t> Ask for steps or advice on how to implement the solution (e.g., </a:t>
            </a:r>
            <a:r>
              <a:rPr lang="en-US" i="1" dirty="0"/>
              <a:t>“Provide a step-by-step guide”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b="1" dirty="0"/>
              <a:t>Example:</a:t>
            </a:r>
            <a:br>
              <a:rPr lang="en-US" dirty="0"/>
            </a:br>
            <a:r>
              <a:rPr lang="en-US" i="1" dirty="0"/>
              <a:t>“My website loads very slowly. What can I do to improve this? Please provide a detailed step-by-step guide.”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(16:9)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0_TF02801084.potx" id="{35614013-17F3-4202-8503-DA2833A6440F}" vid="{6DEDBFA0-50A8-4CED-AEBF-ED525B81C982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Biznesowa prezentacja marketingowa ze szklanym sześcianem (panoramiczna)</Template>
  <TotalTime>1053</TotalTime>
  <Words>3319</Words>
  <Application>Microsoft Office PowerPoint</Application>
  <PresentationFormat>Niestandardowy</PresentationFormat>
  <Paragraphs>249</Paragraphs>
  <Slides>48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Corbel</vt:lpstr>
      <vt:lpstr>Marketing (16:9)</vt:lpstr>
      <vt:lpstr>Motyw pakietu Office</vt:lpstr>
      <vt:lpstr>From Idea to Impact: Using AI to Support Effective Content Creation</vt:lpstr>
      <vt:lpstr>Agenda</vt:lpstr>
      <vt:lpstr>Github repository</vt:lpstr>
      <vt:lpstr>Defining the Problems of content creation</vt:lpstr>
      <vt:lpstr>Structural prompting and prompt boosting </vt:lpstr>
      <vt:lpstr>Structural prompting</vt:lpstr>
      <vt:lpstr>RTF (Role, Task, Format)</vt:lpstr>
      <vt:lpstr>CIO (Context, Input, Output) </vt:lpstr>
      <vt:lpstr>PSE (Problem, Solution, Execution) </vt:lpstr>
      <vt:lpstr>SAR (Situation, Action, Result)</vt:lpstr>
      <vt:lpstr>WWHW (Who, What, How, Why)  </vt:lpstr>
      <vt:lpstr>STAR (Situation, Task, Action, Result)</vt:lpstr>
      <vt:lpstr>GOMR (Goal, Obstacles, Methods, Results)  </vt:lpstr>
      <vt:lpstr>BPOS (Background, Problem, Objective, Solution)  </vt:lpstr>
      <vt:lpstr>PASA (Problem, Analysis, Solution, Action)</vt:lpstr>
      <vt:lpstr>SCAO (Scenario, Challenge, Approach, Outcome)</vt:lpstr>
      <vt:lpstr>TICIP (Task, Instruction, Context, Input, Parameters)</vt:lpstr>
      <vt:lpstr>Prompt boosting</vt:lpstr>
      <vt:lpstr>Boosting prompt model</vt:lpstr>
      <vt:lpstr>Newsletters: Mailcow + Listmonk + Mail-tester + AI</vt:lpstr>
      <vt:lpstr>Open source solution to create and manage email marketing</vt:lpstr>
      <vt:lpstr>Content creation: BLAZE AI &amp; Heygen</vt:lpstr>
      <vt:lpstr>BLAZE AI &amp; Heygen</vt:lpstr>
      <vt:lpstr>Closed model knowledge approach: NotebookLM</vt:lpstr>
      <vt:lpstr>NotebookLM</vt:lpstr>
      <vt:lpstr>ChatGPT/OpenAI API approach</vt:lpstr>
      <vt:lpstr>What is API?</vt:lpstr>
      <vt:lpstr>ChatGPT – API approach vs. Web approach</vt:lpstr>
      <vt:lpstr>ChatGPT – API approach vs. Web approach</vt:lpstr>
      <vt:lpstr>ChatGPT – API approach vs. Web approach</vt:lpstr>
      <vt:lpstr>ChatGPT – API approach vs. Web approach</vt:lpstr>
      <vt:lpstr>ChatGPT – OpenAI API how to start</vt:lpstr>
      <vt:lpstr>Doesn’t matter API or Web approach - the common feature is always the prompt</vt:lpstr>
      <vt:lpstr>Doesn’t matter API or Web approach - the common feature is always the prompt</vt:lpstr>
      <vt:lpstr>AI in Wordpress </vt:lpstr>
      <vt:lpstr>AI in Wordpress</vt:lpstr>
      <vt:lpstr>All in one – multiple models tools </vt:lpstr>
      <vt:lpstr>Multiple tools interfaces – use at your own risk – a lot of them are banned or dissapears in mysterious circumstances</vt:lpstr>
      <vt:lpstr>Browser extensions  </vt:lpstr>
      <vt:lpstr>Useful browser extentions</vt:lpstr>
      <vt:lpstr>Is there an AI for that?  </vt:lpstr>
      <vt:lpstr>List of useful engines with email list and constant updates</vt:lpstr>
      <vt:lpstr>Copyright, ownership of content, disputes over models </vt:lpstr>
      <vt:lpstr>Pesky lawyers and demanding artists</vt:lpstr>
      <vt:lpstr>Current lawsuits</vt:lpstr>
      <vt:lpstr>Current lawsuits</vt:lpstr>
      <vt:lpstr>Current lawsuits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Creation Strategies using Chat GPT Online Version and API</dc:title>
  <dc:creator>Adam Balcerzak</dc:creator>
  <cp:lastModifiedBy>Adam Balcerzak</cp:lastModifiedBy>
  <cp:revision>57</cp:revision>
  <dcterms:created xsi:type="dcterms:W3CDTF">2024-03-11T20:03:42Z</dcterms:created>
  <dcterms:modified xsi:type="dcterms:W3CDTF">2025-09-25T20:12:23Z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