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2"/>
  </p:notesMasterIdLst>
  <p:handoutMasterIdLst>
    <p:handoutMasterId r:id="rId23"/>
  </p:handoutMasterIdLst>
  <p:sldIdLst>
    <p:sldId id="256" r:id="rId5"/>
    <p:sldId id="2439" r:id="rId6"/>
    <p:sldId id="2433" r:id="rId7"/>
    <p:sldId id="2442" r:id="rId8"/>
    <p:sldId id="2443" r:id="rId9"/>
    <p:sldId id="2444" r:id="rId10"/>
    <p:sldId id="2446" r:id="rId11"/>
    <p:sldId id="2447" r:id="rId12"/>
    <p:sldId id="2445" r:id="rId13"/>
    <p:sldId id="2448" r:id="rId14"/>
    <p:sldId id="2449" r:id="rId15"/>
    <p:sldId id="2451" r:id="rId16"/>
    <p:sldId id="2453" r:id="rId17"/>
    <p:sldId id="2450" r:id="rId18"/>
    <p:sldId id="2452" r:id="rId19"/>
    <p:sldId id="2455" r:id="rId20"/>
    <p:sldId id="244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C0F400"/>
    <a:srgbClr val="05EE55"/>
    <a:srgbClr val="038B30"/>
    <a:srgbClr val="2F3342"/>
    <a:srgbClr val="05D74D"/>
    <a:srgbClr val="663300"/>
    <a:srgbClr val="04C04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78" autoAdjust="0"/>
    <p:restoredTop sz="84948" autoAdjust="0"/>
  </p:normalViewPr>
  <p:slideViewPr>
    <p:cSldViewPr snapToGrid="0">
      <p:cViewPr>
        <p:scale>
          <a:sx n="100" d="100"/>
          <a:sy n="100" d="100"/>
        </p:scale>
        <p:origin x="-1944" y="-54"/>
      </p:cViewPr>
      <p:guideLst>
        <p:guide orient="horz" pos="2160"/>
        <p:guide pos="2880"/>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60" d="100"/>
          <a:sy n="60" d="100"/>
        </p:scale>
        <p:origin x="3187" y="4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pPr/>
              <a:t>3/11/2021</a:t>
            </a:fld>
            <a:endParaRPr lang="en-US" dirty="0"/>
          </a:p>
        </p:txBody>
      </p:sp>
      <p:sp>
        <p:nvSpPr>
          <p:cNvPr id="4" name="Footer Placeholder 3">
            <a:extLst>
              <a:ext uri="{FF2B5EF4-FFF2-40B4-BE49-F238E27FC236}">
                <a16:creationId xmlns=""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pPr/>
              <a:t>‹#›</a:t>
            </a:fld>
            <a:endParaRPr lang="en-US" dirty="0"/>
          </a:p>
        </p:txBody>
      </p:sp>
    </p:spTree>
    <p:extLst>
      <p:ext uri="{BB962C8B-B14F-4D97-AF65-F5344CB8AC3E}">
        <p14:creationId xmlns=""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pPr/>
              <a:t>3/11/2021</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pPr/>
              <a:t>‹#›</a:t>
            </a:fld>
            <a:endParaRPr lang="en-US" dirty="0"/>
          </a:p>
        </p:txBody>
      </p:sp>
    </p:spTree>
    <p:extLst>
      <p:ext uri="{BB962C8B-B14F-4D97-AF65-F5344CB8AC3E}">
        <p14:creationId xmlns=""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 xmlns:a16="http://schemas.microsoft.com/office/drawing/2014/main" id="{9FB41AE7-07AD-43D7-9418-6D32BE5E3192}"/>
              </a:ext>
            </a:extLst>
          </p:cNvPr>
          <p:cNvSpPr>
            <a:spLocks noGrp="1"/>
          </p:cNvSpPr>
          <p:nvPr>
            <p:ph type="pic" sz="quarter" idx="15"/>
          </p:nvPr>
        </p:nvSpPr>
        <p:spPr>
          <a:xfrm>
            <a:off x="-53261" y="0"/>
            <a:ext cx="9197261" cy="6858000"/>
          </a:xfrm>
          <a:solidFill>
            <a:schemeClr val="bg1">
              <a:lumMod val="50000"/>
            </a:schemeClr>
          </a:solidFill>
        </p:spPr>
        <p:txBody>
          <a:bodyPr/>
          <a:lstStyle/>
          <a:p>
            <a:r>
              <a:rPr lang="en-US" smtClean="0"/>
              <a:t>Click icon to add picture</a:t>
            </a:r>
            <a:endParaRPr lang="en-US" dirty="0"/>
          </a:p>
        </p:txBody>
      </p:sp>
      <p:grpSp>
        <p:nvGrpSpPr>
          <p:cNvPr id="14" name="Group 13">
            <a:extLst>
              <a:ext uri="{FF2B5EF4-FFF2-40B4-BE49-F238E27FC236}">
                <a16:creationId xmlns="" xmlns:a16="http://schemas.microsoft.com/office/drawing/2014/main" id="{846D6A0C-E2C3-43CB-83D0-B5F6221079CA}"/>
              </a:ext>
            </a:extLst>
          </p:cNvPr>
          <p:cNvGrpSpPr/>
          <p:nvPr/>
        </p:nvGrpSpPr>
        <p:grpSpPr>
          <a:xfrm flipH="1">
            <a:off x="1557151" y="1374277"/>
            <a:ext cx="5493320" cy="3883523"/>
            <a:chOff x="252031" y="-22763"/>
            <a:chExt cx="7324426" cy="7269964"/>
          </a:xfrm>
        </p:grpSpPr>
        <p:sp>
          <p:nvSpPr>
            <p:cNvPr id="16" name="Rectangle 15">
              <a:extLst>
                <a:ext uri="{FF2B5EF4-FFF2-40B4-BE49-F238E27FC236}">
                  <a16:creationId xmlns=""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5" name="Rectangle 14">
              <a:extLst>
                <a:ext uri="{FF2B5EF4-FFF2-40B4-BE49-F238E27FC236}">
                  <a16:creationId xmlns=""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 xmlns:a16="http://schemas.microsoft.com/office/drawing/2014/main" id="{0DE73F1A-AAF0-4EB4-8DF0-C152BD93C69B}"/>
              </a:ext>
            </a:extLst>
          </p:cNvPr>
          <p:cNvSpPr>
            <a:spLocks noGrp="1"/>
          </p:cNvSpPr>
          <p:nvPr>
            <p:ph type="ctrTitle" hasCustomPrompt="1"/>
          </p:nvPr>
        </p:nvSpPr>
        <p:spPr>
          <a:xfrm>
            <a:off x="2093529" y="2238426"/>
            <a:ext cx="4956942"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 xmlns:a16="http://schemas.microsoft.com/office/drawing/2014/main" id="{A3075AE6-92D3-4205-B268-E1AD6C5901DE}"/>
              </a:ext>
            </a:extLst>
          </p:cNvPr>
          <p:cNvSpPr>
            <a:spLocks noGrp="1"/>
          </p:cNvSpPr>
          <p:nvPr>
            <p:ph type="subTitle" idx="1"/>
          </p:nvPr>
        </p:nvSpPr>
        <p:spPr>
          <a:xfrm>
            <a:off x="2093529" y="3838628"/>
            <a:ext cx="4956942"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 xmlns:a16="http://schemas.microsoft.com/office/drawing/2014/main" id="{846D6A0C-E2C3-43CB-83D0-B5F6221079CA}"/>
              </a:ext>
            </a:extLst>
          </p:cNvPr>
          <p:cNvGrpSpPr/>
          <p:nvPr/>
        </p:nvGrpSpPr>
        <p:grpSpPr>
          <a:xfrm flipH="1">
            <a:off x="1557151" y="1374277"/>
            <a:ext cx="5493320" cy="3883523"/>
            <a:chOff x="252031" y="-22763"/>
            <a:chExt cx="7324426" cy="7269964"/>
          </a:xfrm>
        </p:grpSpPr>
        <p:sp>
          <p:nvSpPr>
            <p:cNvPr id="16" name="Rectangle 15">
              <a:extLst>
                <a:ext uri="{FF2B5EF4-FFF2-40B4-BE49-F238E27FC236}">
                  <a16:creationId xmlns=""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 xmlns:a16="http://schemas.microsoft.com/office/drawing/2014/main" id="{0DE73F1A-AAF0-4EB4-8DF0-C152BD93C69B}"/>
              </a:ext>
            </a:extLst>
          </p:cNvPr>
          <p:cNvSpPr>
            <a:spLocks noGrp="1"/>
          </p:cNvSpPr>
          <p:nvPr>
            <p:ph type="ctrTitle" hasCustomPrompt="1"/>
          </p:nvPr>
        </p:nvSpPr>
        <p:spPr>
          <a:xfrm>
            <a:off x="2093529" y="2238426"/>
            <a:ext cx="4956942"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 xmlns:a16="http://schemas.microsoft.com/office/drawing/2014/main" id="{A3075AE6-92D3-4205-B268-E1AD6C5901DE}"/>
              </a:ext>
            </a:extLst>
          </p:cNvPr>
          <p:cNvSpPr>
            <a:spLocks noGrp="1"/>
          </p:cNvSpPr>
          <p:nvPr>
            <p:ph type="subTitle" idx="1"/>
          </p:nvPr>
        </p:nvSpPr>
        <p:spPr>
          <a:xfrm>
            <a:off x="2093529" y="3838628"/>
            <a:ext cx="4956942"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 xmlns:p14="http://schemas.microsoft.com/office/powerpoint/2010/main" val="24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07D1B16-7058-45AD-9B19-E19CAF96683B}"/>
              </a:ext>
            </a:extLst>
          </p:cNvPr>
          <p:cNvSpPr>
            <a:spLocks noGrp="1"/>
          </p:cNvSpPr>
          <p:nvPr>
            <p:ph idx="1"/>
          </p:nvPr>
        </p:nvSpPr>
        <p:spPr>
          <a:xfrm>
            <a:off x="445889" y="1189039"/>
            <a:ext cx="8252222" cy="49879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a:extLst>
              <a:ext uri="{FF2B5EF4-FFF2-40B4-BE49-F238E27FC236}">
                <a16:creationId xmlns="" xmlns:a16="http://schemas.microsoft.com/office/drawing/2014/main" id="{B44C8ED9-0534-4EC5-8080-49DFF65B3B51}"/>
              </a:ext>
            </a:extLst>
          </p:cNvPr>
          <p:cNvSpPr>
            <a:spLocks noGrp="1"/>
          </p:cNvSpPr>
          <p:nvPr>
            <p:ph type="title" hasCustomPrompt="1"/>
          </p:nvPr>
        </p:nvSpPr>
        <p:spPr>
          <a:xfrm>
            <a:off x="445889" y="0"/>
            <a:ext cx="8252222" cy="1189038"/>
          </a:xfrm>
        </p:spPr>
        <p:txBody>
          <a:bodyPr>
            <a:normAutofit/>
          </a:bodyPr>
          <a:lstStyle>
            <a:lvl1pPr algn="ctr">
              <a:defRPr sz="3600" b="1" spc="300">
                <a:solidFill>
                  <a:schemeClr val="bg1"/>
                </a:solidFill>
                <a:latin typeface="+mn-lt"/>
              </a:defRPr>
            </a:lvl1pPr>
          </a:lstStyle>
          <a:p>
            <a:r>
              <a:rPr lang="en-US" dirty="0"/>
              <a:t>CLICK TO EDIT MASTER TITLE STYLE</a:t>
            </a:r>
          </a:p>
        </p:txBody>
      </p:sp>
      <p:sp>
        <p:nvSpPr>
          <p:cNvPr id="6" name="Footer Placeholder 5">
            <a:extLst>
              <a:ext uri="{FF2B5EF4-FFF2-40B4-BE49-F238E27FC236}">
                <a16:creationId xmlns="" xmlns:a16="http://schemas.microsoft.com/office/drawing/2014/main" id="{5BC6E0AC-4834-46AF-A953-9EE372259DE3}"/>
              </a:ext>
            </a:extLst>
          </p:cNvPr>
          <p:cNvSpPr>
            <a:spLocks noGrp="1"/>
          </p:cNvSpPr>
          <p:nvPr>
            <p:ph type="ftr" sz="quarter" idx="10"/>
          </p:nvPr>
        </p:nvSpPr>
        <p:spPr/>
        <p:txBody>
          <a:bodyPr/>
          <a:lstStyle/>
          <a:p>
            <a:r>
              <a:rPr lang="en-US" dirty="0"/>
              <a:t>Add a Footer</a:t>
            </a:r>
          </a:p>
        </p:txBody>
      </p:sp>
      <p:sp>
        <p:nvSpPr>
          <p:cNvPr id="9" name="Slide Number Placeholder 8">
            <a:extLst>
              <a:ext uri="{FF2B5EF4-FFF2-40B4-BE49-F238E27FC236}">
                <a16:creationId xmlns="" xmlns:a16="http://schemas.microsoft.com/office/drawing/2014/main" id="{0D4F2F3C-7D16-40A3-A7C1-77AE127D5D9A}"/>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 xmlns:p14="http://schemas.microsoft.com/office/powerpoint/2010/main" val="1756861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 xmlns:a16="http://schemas.microsoft.com/office/drawing/2014/main" id="{7BF3BF7F-F094-497C-9310-2FE8B059E82B}"/>
              </a:ext>
            </a:extLst>
          </p:cNvPr>
          <p:cNvGrpSpPr/>
          <p:nvPr/>
        </p:nvGrpSpPr>
        <p:grpSpPr>
          <a:xfrm flipH="1" flipV="1">
            <a:off x="2686050" y="451189"/>
            <a:ext cx="3957455" cy="5768636"/>
            <a:chOff x="883522" y="408327"/>
            <a:chExt cx="5276606" cy="5768636"/>
          </a:xfrm>
        </p:grpSpPr>
        <p:sp>
          <p:nvSpPr>
            <p:cNvPr id="15" name="Rectangle 14">
              <a:extLst>
                <a:ext uri="{FF2B5EF4-FFF2-40B4-BE49-F238E27FC236}">
                  <a16:creationId xmlns=""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 xmlns:a16="http://schemas.microsoft.com/office/drawing/2014/main" id="{B2D9F108-8C30-4BEC-8122-BE2632644482}"/>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 xmlns:a16="http://schemas.microsoft.com/office/drawing/2014/main" id="{4C30FD01-9DD8-4ECA-AC52-7C41002A99B3}"/>
              </a:ext>
            </a:extLst>
          </p:cNvPr>
          <p:cNvSpPr>
            <a:spLocks noGrp="1"/>
          </p:cNvSpPr>
          <p:nvPr>
            <p:ph type="title"/>
          </p:nvPr>
        </p:nvSpPr>
        <p:spPr>
          <a:xfrm>
            <a:off x="3379572" y="1742989"/>
            <a:ext cx="3263933" cy="3352800"/>
          </a:xfrm>
        </p:spPr>
        <p:txBody>
          <a:bodyPr>
            <a:normAutofit/>
          </a:bodyPr>
          <a:lstStyle>
            <a:lvl1pPr algn="ctr">
              <a:defRPr sz="4400" b="1" spc="300">
                <a:solidFill>
                  <a:schemeClr val="bg1"/>
                </a:solidFill>
                <a:latin typeface="+mj-lt"/>
              </a:defRPr>
            </a:lvl1pPr>
          </a:lstStyle>
          <a:p>
            <a:r>
              <a:rPr lang="en-US" smtClean="0"/>
              <a:t>Click to edit Master title style</a:t>
            </a:r>
            <a:endParaRPr lang="en-US" dirty="0"/>
          </a:p>
        </p:txBody>
      </p:sp>
      <p:sp>
        <p:nvSpPr>
          <p:cNvPr id="2" name="Footer Placeholder 1">
            <a:extLst>
              <a:ext uri="{FF2B5EF4-FFF2-40B4-BE49-F238E27FC236}">
                <a16:creationId xmlns=""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 xmlns:a16="http://schemas.microsoft.com/office/drawing/2014/main" id="{CEC8E835-7291-427D-948E-B544E36AD129}"/>
              </a:ext>
            </a:extLst>
          </p:cNvPr>
          <p:cNvSpPr>
            <a:spLocks noGrp="1"/>
          </p:cNvSpPr>
          <p:nvPr>
            <p:ph type="body" idx="1" hasCustomPrompt="1"/>
          </p:nvPr>
        </p:nvSpPr>
        <p:spPr>
          <a:xfrm>
            <a:off x="3379571" y="4127456"/>
            <a:ext cx="3263933" cy="296437"/>
          </a:xfrm>
        </p:spPr>
        <p:txBody>
          <a:bodyPr vert="horz" lIns="91440" tIns="45720" rIns="91440" bIns="45720" rtlCol="0">
            <a:noAutofit/>
          </a:bodyPr>
          <a:lstStyle>
            <a:lvl1pPr marL="0" indent="0">
              <a:buNone/>
              <a:defRPr lang="en-US" sz="2000" cap="all" spc="600" baseline="0">
                <a:latin typeface="+mj-lt"/>
              </a:defRPr>
            </a:lvl1pPr>
          </a:lstStyle>
          <a:p>
            <a:pPr marL="228600" lvl="0" indent="-228600" algn="ctr"/>
            <a:r>
              <a:rPr lang="en-US" dirty="0"/>
              <a:t>EDIT MASTER TEXT STYLES</a:t>
            </a:r>
          </a:p>
        </p:txBody>
      </p:sp>
    </p:spTree>
    <p:extLst>
      <p:ext uri="{BB962C8B-B14F-4D97-AF65-F5344CB8AC3E}">
        <p14:creationId xmlns="" xmlns:p14="http://schemas.microsoft.com/office/powerpoint/2010/main" val="808000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6EDCBFD0-7AE5-4346-AD3A-01F956626091}"/>
              </a:ext>
            </a:extLst>
          </p:cNvPr>
          <p:cNvSpPr/>
          <p:nvPr/>
        </p:nvSpPr>
        <p:spPr>
          <a:xfrm>
            <a:off x="3322863" y="0"/>
            <a:ext cx="2155375"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A41F4A2F-9480-4E94-806C-5D65C71DFB9F}"/>
              </a:ext>
            </a:extLst>
          </p:cNvPr>
          <p:cNvSpPr>
            <a:spLocks noGrp="1"/>
          </p:cNvSpPr>
          <p:nvPr>
            <p:ph type="title"/>
          </p:nvPr>
        </p:nvSpPr>
        <p:spPr>
          <a:xfrm>
            <a:off x="446913" y="0"/>
            <a:ext cx="2875947" cy="1124404"/>
          </a:xfrm>
        </p:spPr>
        <p:txBody>
          <a:bodyPr>
            <a:noAutofit/>
          </a:bodyPr>
          <a:lstStyle>
            <a:lvl1pPr>
              <a:defRPr sz="2800"/>
            </a:lvl1pPr>
          </a:lstStyle>
          <a:p>
            <a:r>
              <a:rPr lang="en-US" smtClean="0"/>
              <a:t>Click to edit Master title style</a:t>
            </a:r>
            <a:endParaRPr lang="en-US"/>
          </a:p>
        </p:txBody>
      </p:sp>
      <p:sp>
        <p:nvSpPr>
          <p:cNvPr id="17" name="Rectangle 16">
            <a:extLst>
              <a:ext uri="{FF2B5EF4-FFF2-40B4-BE49-F238E27FC236}">
                <a16:creationId xmlns="" xmlns:a16="http://schemas.microsoft.com/office/drawing/2014/main" id="{CC3A4379-5E89-42FE-AA5C-BEA0CDFCDD6F}"/>
              </a:ext>
            </a:extLst>
          </p:cNvPr>
          <p:cNvSpPr/>
          <p:nvPr/>
        </p:nvSpPr>
        <p:spPr>
          <a:xfrm>
            <a:off x="3665763" y="1431586"/>
            <a:ext cx="2155375"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 xmlns:a16="http://schemas.microsoft.com/office/drawing/2014/main" id="{7EA625CC-388D-4655-BFA6-2CC4FD9E889D}"/>
              </a:ext>
            </a:extLst>
          </p:cNvPr>
          <p:cNvSpPr/>
          <p:nvPr/>
        </p:nvSpPr>
        <p:spPr>
          <a:xfrm>
            <a:off x="3494311" y="447789"/>
            <a:ext cx="2155375"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 xmlns:a16="http://schemas.microsoft.com/office/drawing/2014/main" id="{E20B4D13-5F10-4886-AF0F-09B6ABB5C3BF}"/>
              </a:ext>
            </a:extLst>
          </p:cNvPr>
          <p:cNvSpPr>
            <a:spLocks noGrp="1"/>
          </p:cNvSpPr>
          <p:nvPr>
            <p:ph sz="half" idx="1"/>
          </p:nvPr>
        </p:nvSpPr>
        <p:spPr>
          <a:xfrm>
            <a:off x="428625" y="1431587"/>
            <a:ext cx="2600324"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smtClean="0"/>
              <a:t>Click to edit Master text styles</a:t>
            </a:r>
          </a:p>
          <a:p>
            <a:pPr lvl="1">
              <a:lnSpc>
                <a:spcPct val="150000"/>
              </a:lnSpc>
            </a:pPr>
            <a:r>
              <a:rPr lang="en-US" smtClean="0"/>
              <a:t>Second level</a:t>
            </a:r>
          </a:p>
          <a:p>
            <a:pPr lvl="2">
              <a:lnSpc>
                <a:spcPct val="150000"/>
              </a:lnSpc>
            </a:pPr>
            <a:r>
              <a:rPr lang="en-US" smtClean="0"/>
              <a:t>Third level</a:t>
            </a:r>
          </a:p>
          <a:p>
            <a:pPr lvl="3">
              <a:lnSpc>
                <a:spcPct val="150000"/>
              </a:lnSpc>
            </a:pPr>
            <a:r>
              <a:rPr lang="en-US" smtClean="0"/>
              <a:t>Fourth level</a:t>
            </a:r>
          </a:p>
          <a:p>
            <a:pPr lvl="4">
              <a:lnSpc>
                <a:spcPct val="150000"/>
              </a:lnSpc>
            </a:pPr>
            <a:r>
              <a:rPr lang="en-US" smtClean="0"/>
              <a:t>Fifth level</a:t>
            </a:r>
            <a:endParaRPr lang="en-US" dirty="0"/>
          </a:p>
        </p:txBody>
      </p:sp>
      <p:sp>
        <p:nvSpPr>
          <p:cNvPr id="19" name="Content Placeholder 3">
            <a:extLst>
              <a:ext uri="{FF2B5EF4-FFF2-40B4-BE49-F238E27FC236}">
                <a16:creationId xmlns="" xmlns:a16="http://schemas.microsoft.com/office/drawing/2014/main" id="{EE7BCAD4-8DB6-482F-8DC0-F6D653F92219}"/>
              </a:ext>
            </a:extLst>
          </p:cNvPr>
          <p:cNvSpPr>
            <a:spLocks noGrp="1"/>
          </p:cNvSpPr>
          <p:nvPr>
            <p:ph sz="half" idx="2"/>
          </p:nvPr>
        </p:nvSpPr>
        <p:spPr>
          <a:xfrm>
            <a:off x="6115045" y="1431587"/>
            <a:ext cx="2600330"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smtClean="0"/>
              <a:t>Click to edit Master text styles</a:t>
            </a:r>
          </a:p>
          <a:p>
            <a:pPr lvl="1">
              <a:lnSpc>
                <a:spcPct val="150000"/>
              </a:lnSpc>
            </a:pPr>
            <a:r>
              <a:rPr lang="en-US" smtClean="0"/>
              <a:t>Second level</a:t>
            </a:r>
          </a:p>
          <a:p>
            <a:pPr lvl="2">
              <a:lnSpc>
                <a:spcPct val="150000"/>
              </a:lnSpc>
            </a:pPr>
            <a:r>
              <a:rPr lang="en-US" smtClean="0"/>
              <a:t>Third level</a:t>
            </a:r>
          </a:p>
          <a:p>
            <a:pPr lvl="3">
              <a:lnSpc>
                <a:spcPct val="150000"/>
              </a:lnSpc>
            </a:pPr>
            <a:r>
              <a:rPr lang="en-US" smtClean="0"/>
              <a:t>Fourth level</a:t>
            </a:r>
          </a:p>
          <a:p>
            <a:pPr lvl="4">
              <a:lnSpc>
                <a:spcPct val="150000"/>
              </a:lnSpc>
            </a:pPr>
            <a:r>
              <a:rPr lang="en-US" smtClean="0"/>
              <a:t>Fifth level</a:t>
            </a:r>
            <a:endParaRPr lang="en-US" dirty="0"/>
          </a:p>
        </p:txBody>
      </p:sp>
    </p:spTree>
    <p:extLst>
      <p:ext uri="{BB962C8B-B14F-4D97-AF65-F5344CB8AC3E}">
        <p14:creationId xmlns="" xmlns:p14="http://schemas.microsoft.com/office/powerpoint/2010/main" val="3815244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CF38A5A1-070F-43C9-B2D5-C557B0D72B9C}"/>
              </a:ext>
            </a:extLst>
          </p:cNvPr>
          <p:cNvSpPr>
            <a:spLocks noGrp="1"/>
          </p:cNvSpPr>
          <p:nvPr>
            <p:ph type="body" idx="1"/>
          </p:nvPr>
        </p:nvSpPr>
        <p:spPr>
          <a:xfrm>
            <a:off x="430412" y="1061132"/>
            <a:ext cx="2598538"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 xmlns:a16="http://schemas.microsoft.com/office/drawing/2014/main" id="{FECCBEC1-2F48-4E90-ADF0-BEE2B9E477B0}"/>
              </a:ext>
            </a:extLst>
          </p:cNvPr>
          <p:cNvSpPr>
            <a:spLocks noGrp="1"/>
          </p:cNvSpPr>
          <p:nvPr>
            <p:ph sz="half" idx="2"/>
          </p:nvPr>
        </p:nvSpPr>
        <p:spPr>
          <a:xfrm>
            <a:off x="430412" y="2108201"/>
            <a:ext cx="2598538"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Rectangle 17">
            <a:extLst>
              <a:ext uri="{FF2B5EF4-FFF2-40B4-BE49-F238E27FC236}">
                <a16:creationId xmlns="" xmlns:a16="http://schemas.microsoft.com/office/drawing/2014/main" id="{6EDCBFD0-7AE5-4346-AD3A-01F956626091}"/>
              </a:ext>
            </a:extLst>
          </p:cNvPr>
          <p:cNvSpPr/>
          <p:nvPr/>
        </p:nvSpPr>
        <p:spPr>
          <a:xfrm>
            <a:off x="3322863" y="0"/>
            <a:ext cx="2155375"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A41F4A2F-9480-4E94-806C-5D65C71DFB9F}"/>
              </a:ext>
            </a:extLst>
          </p:cNvPr>
          <p:cNvSpPr>
            <a:spLocks noGrp="1"/>
          </p:cNvSpPr>
          <p:nvPr>
            <p:ph type="title"/>
          </p:nvPr>
        </p:nvSpPr>
        <p:spPr>
          <a:xfrm>
            <a:off x="446913" y="0"/>
            <a:ext cx="2875947" cy="1124404"/>
          </a:xfrm>
        </p:spPr>
        <p:txBody>
          <a:bodyPr>
            <a:noAutofit/>
          </a:bodyPr>
          <a:lstStyle>
            <a:lvl1pPr>
              <a:defRPr sz="2800"/>
            </a:lvl1pPr>
          </a:lstStyle>
          <a:p>
            <a:r>
              <a:rPr lang="en-US" smtClean="0"/>
              <a:t>Click to edit Master title style</a:t>
            </a:r>
            <a:endParaRPr lang="en-US"/>
          </a:p>
        </p:txBody>
      </p:sp>
      <p:sp>
        <p:nvSpPr>
          <p:cNvPr id="17" name="Rectangle 16">
            <a:extLst>
              <a:ext uri="{FF2B5EF4-FFF2-40B4-BE49-F238E27FC236}">
                <a16:creationId xmlns="" xmlns:a16="http://schemas.microsoft.com/office/drawing/2014/main" id="{CC3A4379-5E89-42FE-AA5C-BEA0CDFCDD6F}"/>
              </a:ext>
            </a:extLst>
          </p:cNvPr>
          <p:cNvSpPr/>
          <p:nvPr/>
        </p:nvSpPr>
        <p:spPr>
          <a:xfrm>
            <a:off x="3665763" y="1431586"/>
            <a:ext cx="2155375"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 xmlns:a16="http://schemas.microsoft.com/office/drawing/2014/main" id="{7EA625CC-388D-4655-BFA6-2CC4FD9E889D}"/>
              </a:ext>
            </a:extLst>
          </p:cNvPr>
          <p:cNvSpPr/>
          <p:nvPr/>
        </p:nvSpPr>
        <p:spPr>
          <a:xfrm>
            <a:off x="3494311" y="447789"/>
            <a:ext cx="2155375"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 xmlns:a16="http://schemas.microsoft.com/office/drawing/2014/main" id="{17A78D63-E00C-4155-A5B2-B3431A09ACB4}"/>
              </a:ext>
            </a:extLst>
          </p:cNvPr>
          <p:cNvSpPr>
            <a:spLocks noGrp="1"/>
          </p:cNvSpPr>
          <p:nvPr>
            <p:ph type="body" sz="quarter" idx="3"/>
          </p:nvPr>
        </p:nvSpPr>
        <p:spPr>
          <a:xfrm>
            <a:off x="6115047" y="1061132"/>
            <a:ext cx="2598541" cy="823912"/>
          </a:xfrm>
          <a:ln>
            <a:noFill/>
          </a:ln>
        </p:spPr>
        <p:txBody>
          <a:bodyPr vert="horz" lIns="91440" tIns="45720" rIns="91440" bIns="45720" rtlCol="0" anchor="ctr">
            <a:normAutofit/>
          </a:bodyPr>
          <a:lstStyle>
            <a:lvl1pPr marL="0" indent="0">
              <a:buNone/>
              <a:defRPr lang="en-US" sz="2400" b="1" dirty="0">
                <a:latin typeface="+mj-lt"/>
              </a:defRPr>
            </a:lvl1pPr>
          </a:lstStyle>
          <a:p>
            <a:pPr marL="228600" lvl="0" indent="-228600" algn="ctr"/>
            <a:r>
              <a:rPr lang="en-US" smtClean="0"/>
              <a:t>Click to edit Master text styles</a:t>
            </a:r>
          </a:p>
        </p:txBody>
      </p:sp>
      <p:sp>
        <p:nvSpPr>
          <p:cNvPr id="15" name="Content Placeholder 5">
            <a:extLst>
              <a:ext uri="{FF2B5EF4-FFF2-40B4-BE49-F238E27FC236}">
                <a16:creationId xmlns="" xmlns:a16="http://schemas.microsoft.com/office/drawing/2014/main" id="{60C17447-B870-4054-B568-8B6B321EC5B7}"/>
              </a:ext>
            </a:extLst>
          </p:cNvPr>
          <p:cNvSpPr>
            <a:spLocks noGrp="1"/>
          </p:cNvSpPr>
          <p:nvPr>
            <p:ph sz="quarter" idx="4"/>
          </p:nvPr>
        </p:nvSpPr>
        <p:spPr>
          <a:xfrm>
            <a:off x="6115045" y="2108201"/>
            <a:ext cx="2598542" cy="3684588"/>
          </a:xfrm>
        </p:spPr>
        <p:txBody>
          <a:bodyPr vert="horz" lIns="91440" tIns="45720" rIns="91440" bIns="45720" rtlCol="0">
            <a:normAutofit/>
          </a:bodyPr>
          <a:lstStyle>
            <a:lvl1pPr marL="228600" indent="-228600">
              <a:defRPr lang="en-US" sz="1600" kern="1200" dirty="0">
                <a:solidFill>
                  <a:schemeClr val="bg1"/>
                </a:solidFill>
                <a:latin typeface="+mn-lt"/>
                <a:ea typeface="+mn-ea"/>
                <a:cs typeface="+mn-cs"/>
              </a:defRPr>
            </a:lvl1pPr>
            <a:lvl2pPr>
              <a:defRPr lang="en-US" sz="1400" dirty="0"/>
            </a:lvl2pPr>
            <a:lvl3pPr>
              <a:defRPr lang="en-US" sz="1200" dirty="0"/>
            </a:lvl3pPr>
            <a:lvl4pPr>
              <a:defRPr lang="en-US" sz="1100" dirty="0"/>
            </a:lvl4pPr>
            <a:lvl5pPr>
              <a:defRPr lang="en-US" sz="1100" dirty="0"/>
            </a:lvl5pPr>
          </a:lstStyle>
          <a:p>
            <a:pPr marL="228600" lvl="0" indent="-228600" algn="l" defTabSz="914400" rtl="0" eaLnBrk="1" latinLnBrk="0" hangingPunct="1">
              <a:lnSpc>
                <a:spcPct val="150000"/>
              </a:lnSpc>
              <a:spcBef>
                <a:spcPts val="1000"/>
              </a:spcBef>
              <a:buFont typeface="Arial" panose="020B0604020202020204" pitchFamily="34" charset="0"/>
              <a:buChar char="•"/>
            </a:pPr>
            <a:r>
              <a:rPr lang="en-US" smtClean="0"/>
              <a:t>Click to edit Master text styles</a:t>
            </a:r>
          </a:p>
          <a:p>
            <a:pPr marL="228600" lvl="1" indent="-228600" algn="l" defTabSz="914400" rtl="0" eaLnBrk="1" latinLnBrk="0" hangingPunct="1">
              <a:lnSpc>
                <a:spcPct val="150000"/>
              </a:lnSpc>
              <a:spcBef>
                <a:spcPts val="1000"/>
              </a:spcBef>
              <a:buFont typeface="Arial" panose="020B0604020202020204" pitchFamily="34" charset="0"/>
              <a:buChar char="•"/>
            </a:pPr>
            <a:r>
              <a:rPr lang="en-US" smtClean="0"/>
              <a:t>Second level</a:t>
            </a:r>
          </a:p>
          <a:p>
            <a:pPr marL="228600" lvl="2" indent="-228600" algn="l" defTabSz="914400" rtl="0" eaLnBrk="1" latinLnBrk="0" hangingPunct="1">
              <a:lnSpc>
                <a:spcPct val="150000"/>
              </a:lnSpc>
              <a:spcBef>
                <a:spcPts val="1000"/>
              </a:spcBef>
              <a:buFont typeface="Arial" panose="020B0604020202020204" pitchFamily="34" charset="0"/>
              <a:buChar char="•"/>
            </a:pPr>
            <a:r>
              <a:rPr lang="en-US" smtClean="0"/>
              <a:t>Third level</a:t>
            </a:r>
          </a:p>
          <a:p>
            <a:pPr marL="228600" lvl="3" indent="-228600" algn="l" defTabSz="914400" rtl="0" eaLnBrk="1" latinLnBrk="0" hangingPunct="1">
              <a:lnSpc>
                <a:spcPct val="150000"/>
              </a:lnSpc>
              <a:spcBef>
                <a:spcPts val="1000"/>
              </a:spcBef>
              <a:buFont typeface="Arial" panose="020B0604020202020204" pitchFamily="34" charset="0"/>
              <a:buChar char="•"/>
            </a:pPr>
            <a:r>
              <a:rPr lang="en-US" smtClean="0"/>
              <a:t>Fourth level</a:t>
            </a:r>
          </a:p>
          <a:p>
            <a:pPr marL="228600" lvl="4" indent="-228600" algn="l" defTabSz="914400" rtl="0" eaLnBrk="1" latinLnBrk="0" hangingPunct="1">
              <a:lnSpc>
                <a:spcPct val="150000"/>
              </a:lnSpc>
              <a:spcBef>
                <a:spcPts val="1000"/>
              </a:spcBef>
              <a:buFont typeface="Arial" panose="020B0604020202020204" pitchFamily="34" charset="0"/>
              <a:buChar char="•"/>
            </a:pPr>
            <a:r>
              <a:rPr lang="en-US" smtClean="0"/>
              <a:t>Fifth level</a:t>
            </a:r>
            <a:endParaRPr lang="en-US" dirty="0"/>
          </a:p>
        </p:txBody>
      </p:sp>
    </p:spTree>
    <p:extLst>
      <p:ext uri="{BB962C8B-B14F-4D97-AF65-F5344CB8AC3E}">
        <p14:creationId xmlns="" xmlns:p14="http://schemas.microsoft.com/office/powerpoint/2010/main" val="1696335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Footer Placeholder 7">
            <a:extLst>
              <a:ext uri="{FF2B5EF4-FFF2-40B4-BE49-F238E27FC236}">
                <a16:creationId xmlns=""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 xmlns:a16="http://schemas.microsoft.com/office/drawing/2014/main" id="{9F3E8482-B43D-4B69-8645-6B735F91B920}"/>
              </a:ext>
            </a:extLst>
          </p:cNvPr>
          <p:cNvSpPr>
            <a:spLocks noGrp="1"/>
          </p:cNvSpPr>
          <p:nvPr>
            <p:ph idx="1"/>
          </p:nvPr>
        </p:nvSpPr>
        <p:spPr>
          <a:xfrm>
            <a:off x="4720858" y="587829"/>
            <a:ext cx="3994517"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1">
            <a:extLst>
              <a:ext uri="{FF2B5EF4-FFF2-40B4-BE49-F238E27FC236}">
                <a16:creationId xmlns="" xmlns:a16="http://schemas.microsoft.com/office/drawing/2014/main" id="{5DDDD410-5ABA-46A5-B282-F37437EFB673}"/>
              </a:ext>
            </a:extLst>
          </p:cNvPr>
          <p:cNvSpPr/>
          <p:nvPr/>
        </p:nvSpPr>
        <p:spPr>
          <a:xfrm>
            <a:off x="869795" y="1224451"/>
            <a:ext cx="3169518"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 xmlns:a16="http://schemas.microsoft.com/office/drawing/2014/main" id="{D9BC9CBF-CF7B-4E39-9FD1-961882EC596A}"/>
              </a:ext>
            </a:extLst>
          </p:cNvPr>
          <p:cNvSpPr/>
          <p:nvPr/>
        </p:nvSpPr>
        <p:spPr>
          <a:xfrm>
            <a:off x="492795" y="698704"/>
            <a:ext cx="3354769"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 xmlns:a16="http://schemas.microsoft.com/office/drawing/2014/main" id="{97A3D921-B9D5-42DC-9037-298968D94C95}"/>
              </a:ext>
            </a:extLst>
          </p:cNvPr>
          <p:cNvGrpSpPr/>
          <p:nvPr/>
        </p:nvGrpSpPr>
        <p:grpSpPr>
          <a:xfrm>
            <a:off x="492796" y="435125"/>
            <a:ext cx="3851063" cy="6215741"/>
            <a:chOff x="252031" y="391887"/>
            <a:chExt cx="7433283" cy="6215741"/>
          </a:xfrm>
        </p:grpSpPr>
        <p:sp>
          <p:nvSpPr>
            <p:cNvPr id="17" name="Rectangle 16">
              <a:extLst>
                <a:ext uri="{FF2B5EF4-FFF2-40B4-BE49-F238E27FC236}">
                  <a16:creationId xmlns="" xmlns:a16="http://schemas.microsoft.com/office/drawing/2014/main" id="{9BDB1890-91F2-49FC-B0F4-3F3FF11B6A1A}"/>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 xmlns:a16="http://schemas.microsoft.com/office/drawing/2014/main" id="{B9335681-5A6F-48BE-8160-2000D0F242FB}"/>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 xmlns:a16="http://schemas.microsoft.com/office/drawing/2014/main" id="{F41E2B8D-1C12-403F-BE59-ECC565466CB0}"/>
              </a:ext>
            </a:extLst>
          </p:cNvPr>
          <p:cNvSpPr>
            <a:spLocks noGrp="1"/>
          </p:cNvSpPr>
          <p:nvPr>
            <p:ph type="body" sz="half" idx="2"/>
          </p:nvPr>
        </p:nvSpPr>
        <p:spPr>
          <a:xfrm>
            <a:off x="457201" y="2546852"/>
            <a:ext cx="3075813"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 name="Title 1">
            <a:extLst>
              <a:ext uri="{FF2B5EF4-FFF2-40B4-BE49-F238E27FC236}">
                <a16:creationId xmlns="" xmlns:a16="http://schemas.microsoft.com/office/drawing/2014/main" id="{9AF0F519-65FC-434F-8F2F-F778A20A82ED}"/>
              </a:ext>
            </a:extLst>
          </p:cNvPr>
          <p:cNvSpPr>
            <a:spLocks noGrp="1"/>
          </p:cNvSpPr>
          <p:nvPr>
            <p:ph type="title"/>
          </p:nvPr>
        </p:nvSpPr>
        <p:spPr>
          <a:xfrm>
            <a:off x="457201" y="1480457"/>
            <a:ext cx="3075813" cy="979308"/>
          </a:xfrm>
        </p:spPr>
        <p:txBody>
          <a:bodyPr anchor="b"/>
          <a:lstStyle>
            <a:lvl1pPr>
              <a:defRPr sz="3200" b="1">
                <a:solidFill>
                  <a:schemeClr val="bg1"/>
                </a:solidFill>
                <a:latin typeface="+mn-lt"/>
              </a:defRPr>
            </a:lvl1pPr>
          </a:lstStyle>
          <a:p>
            <a:r>
              <a:rPr lang="en-US" smtClean="0"/>
              <a:t>Click to edit Master title style</a:t>
            </a:r>
            <a:endParaRPr lang="en-US" dirty="0"/>
          </a:p>
        </p:txBody>
      </p:sp>
    </p:spTree>
    <p:extLst>
      <p:ext uri="{BB962C8B-B14F-4D97-AF65-F5344CB8AC3E}">
        <p14:creationId xmlns="" xmlns:p14="http://schemas.microsoft.com/office/powerpoint/2010/main" val="427291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6" name="Footer Placeholder 5">
            <a:extLst>
              <a:ext uri="{FF2B5EF4-FFF2-40B4-BE49-F238E27FC236}">
                <a16:creationId xmlns=""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 xmlns:a16="http://schemas.microsoft.com/office/drawing/2014/main" id="{0A66073F-5CD2-4EAC-890A-F6BB43D2BD67}"/>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 xmlns:p14="http://schemas.microsoft.com/office/powerpoint/2010/main" val="1498171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6" name="Footer Placeholder 5">
            <a:extLst>
              <a:ext uri="{FF2B5EF4-FFF2-40B4-BE49-F238E27FC236}">
                <a16:creationId xmlns=""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 xmlns:a16="http://schemas.microsoft.com/office/drawing/2014/main" id="{0A66073F-5CD2-4EAC-890A-F6BB43D2BD67}"/>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 xmlns:p14="http://schemas.microsoft.com/office/powerpoint/2010/main" val="2805804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478571B4-4133-4DE5-AD8F-A341842CBE58}"/>
              </a:ext>
            </a:extLst>
          </p:cNvPr>
          <p:cNvSpPr>
            <a:spLocks noGrp="1"/>
          </p:cNvSpPr>
          <p:nvPr>
            <p:ph type="ftr" sz="quarter" idx="10"/>
          </p:nvPr>
        </p:nvSpPr>
        <p:spPr/>
        <p:txBody>
          <a:bodyPr/>
          <a:lstStyle/>
          <a:p>
            <a:r>
              <a:rPr lang="en-US" dirty="0"/>
              <a:t>Add a Footer</a:t>
            </a:r>
          </a:p>
        </p:txBody>
      </p:sp>
      <p:sp>
        <p:nvSpPr>
          <p:cNvPr id="7" name="Slide Number Placeholder 6">
            <a:extLst>
              <a:ext uri="{FF2B5EF4-FFF2-40B4-BE49-F238E27FC236}">
                <a16:creationId xmlns="" xmlns:a16="http://schemas.microsoft.com/office/drawing/2014/main" id="{CB65AC00-5FCA-4A4E-A036-2FCBDEAF17D9}"/>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 xmlns:a16="http://schemas.microsoft.com/office/drawing/2014/main" id="{FE1CFFBA-D756-4740-B375-252727F02D1E}"/>
              </a:ext>
            </a:extLst>
          </p:cNvPr>
          <p:cNvSpPr>
            <a:spLocks noGrp="1"/>
          </p:cNvSpPr>
          <p:nvPr>
            <p:ph type="pic" sz="quarter" idx="15"/>
          </p:nvPr>
        </p:nvSpPr>
        <p:spPr>
          <a:xfrm>
            <a:off x="1698172" y="0"/>
            <a:ext cx="3689365" cy="6858000"/>
          </a:xfrm>
          <a:solidFill>
            <a:schemeClr val="bg1">
              <a:lumMod val="50000"/>
            </a:schemeClr>
          </a:solidFill>
        </p:spPr>
        <p:txBody>
          <a:bodyPr/>
          <a:lstStyle/>
          <a:p>
            <a:r>
              <a:rPr lang="en-US" smtClean="0"/>
              <a:t>Click icon to add picture</a:t>
            </a:r>
            <a:endParaRPr lang="en-US" dirty="0"/>
          </a:p>
        </p:txBody>
      </p:sp>
      <p:sp>
        <p:nvSpPr>
          <p:cNvPr id="2" name="Title 1">
            <a:extLst>
              <a:ext uri="{FF2B5EF4-FFF2-40B4-BE49-F238E27FC236}">
                <a16:creationId xmlns="" xmlns:a16="http://schemas.microsoft.com/office/drawing/2014/main" id="{B42DCA22-1DF2-42CB-8741-F0CE575EAFE9}"/>
              </a:ext>
            </a:extLst>
          </p:cNvPr>
          <p:cNvSpPr>
            <a:spLocks noGrp="1"/>
          </p:cNvSpPr>
          <p:nvPr>
            <p:ph type="title"/>
          </p:nvPr>
        </p:nvSpPr>
        <p:spPr>
          <a:xfrm>
            <a:off x="328353" y="1676400"/>
            <a:ext cx="3897181" cy="3352800"/>
          </a:xfrm>
        </p:spPr>
        <p:txBody>
          <a:bodyPr>
            <a:normAutofit/>
          </a:bodyPr>
          <a:lstStyle>
            <a:lvl1pPr>
              <a:defRPr sz="4400" b="1" spc="300">
                <a:solidFill>
                  <a:schemeClr val="bg1"/>
                </a:solidFill>
                <a:latin typeface="+mj-lt"/>
              </a:defRPr>
            </a:lvl1pPr>
          </a:lstStyle>
          <a:p>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ACDD89F3-6B87-4C54-83B9-A6481CB4FC3A}"/>
              </a:ext>
            </a:extLst>
          </p:cNvPr>
          <p:cNvSpPr>
            <a:spLocks noGrp="1"/>
          </p:cNvSpPr>
          <p:nvPr>
            <p:ph idx="1"/>
          </p:nvPr>
        </p:nvSpPr>
        <p:spPr>
          <a:xfrm>
            <a:off x="5729546" y="365125"/>
            <a:ext cx="3086101" cy="5811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1" name="Graphic 10">
            <a:extLst>
              <a:ext uri="{FF2B5EF4-FFF2-40B4-BE49-F238E27FC236}">
                <a16:creationId xmlns="" xmlns:a16="http://schemas.microsoft.com/office/drawing/2014/main" id="{479D679C-E90D-4916-BCE6-71C32B831ECF}"/>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854953" y="1088572"/>
            <a:ext cx="3429000" cy="4572000"/>
          </a:xfrm>
          <a:prstGeom prst="rect">
            <a:avLst/>
          </a:prstGeom>
        </p:spPr>
      </p:pic>
      <p:sp>
        <p:nvSpPr>
          <p:cNvPr id="6" name="Footer Placeholder 5">
            <a:extLst>
              <a:ext uri="{FF2B5EF4-FFF2-40B4-BE49-F238E27FC236}">
                <a16:creationId xmlns="" xmlns:a16="http://schemas.microsoft.com/office/drawing/2014/main" id="{39C200B3-102B-4BB6-AEB0-D99EE027F096}"/>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 xmlns:a16="http://schemas.microsoft.com/office/drawing/2014/main" id="{8B450C90-6D4A-4D50-B15D-91C587AABC6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 xmlns:p14="http://schemas.microsoft.com/office/powerpoint/2010/main" val="3141762365"/>
      </p:ext>
    </p:extLst>
  </p:cSld>
  <p:clrMapOvr>
    <a:masterClrMapping/>
  </p:clrMapOvr>
  <p:extLst mod="1">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 xmlns:a16="http://schemas.microsoft.com/office/drawing/2014/main" id="{FE1CFFBA-D756-4740-B375-252727F02D1E}"/>
              </a:ext>
            </a:extLst>
          </p:cNvPr>
          <p:cNvSpPr>
            <a:spLocks noGrp="1"/>
          </p:cNvSpPr>
          <p:nvPr>
            <p:ph type="pic" sz="quarter" idx="15"/>
          </p:nvPr>
        </p:nvSpPr>
        <p:spPr>
          <a:xfrm>
            <a:off x="1698172" y="0"/>
            <a:ext cx="7445828" cy="6858000"/>
          </a:xfrm>
          <a:solidFill>
            <a:schemeClr val="bg1">
              <a:lumMod val="50000"/>
            </a:schemeClr>
          </a:solidFill>
        </p:spPr>
        <p:txBody>
          <a:bodyPr/>
          <a:lstStyle/>
          <a:p>
            <a:r>
              <a:rPr lang="en-US" smtClean="0"/>
              <a:t>Click icon to add picture</a:t>
            </a:r>
            <a:endParaRPr lang="en-US" dirty="0"/>
          </a:p>
        </p:txBody>
      </p:sp>
      <p:grpSp>
        <p:nvGrpSpPr>
          <p:cNvPr id="12" name="Group 11">
            <a:extLst>
              <a:ext uri="{FF2B5EF4-FFF2-40B4-BE49-F238E27FC236}">
                <a16:creationId xmlns="" xmlns:a16="http://schemas.microsoft.com/office/drawing/2014/main" id="{99325050-38BE-4AB2-B450-8DC9C0EDD386}"/>
              </a:ext>
            </a:extLst>
          </p:cNvPr>
          <p:cNvGrpSpPr/>
          <p:nvPr/>
        </p:nvGrpSpPr>
        <p:grpSpPr>
          <a:xfrm>
            <a:off x="662641" y="408327"/>
            <a:ext cx="3957455" cy="5768636"/>
            <a:chOff x="883522" y="408327"/>
            <a:chExt cx="5276606" cy="5768636"/>
          </a:xfrm>
        </p:grpSpPr>
        <p:sp>
          <p:nvSpPr>
            <p:cNvPr id="13" name="Rectangle 12">
              <a:extLst>
                <a:ext uri="{FF2B5EF4-FFF2-40B4-BE49-F238E27FC236}">
                  <a16:creationId xmlns=""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pic>
          <p:nvPicPr>
            <p:cNvPr id="15" name="Graphic 14">
              <a:extLst>
                <a:ext uri="{FF2B5EF4-FFF2-40B4-BE49-F238E27FC236}">
                  <a16:creationId xmlns="" xmlns:a16="http://schemas.microsoft.com/office/drawing/2014/main" id="{E66B1E37-8CEC-44ED-A239-C755B72AC616}"/>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14" name="Rectangle 13">
              <a:extLst>
                <a:ext uri="{FF2B5EF4-FFF2-40B4-BE49-F238E27FC236}">
                  <a16:creationId xmlns="" xmlns:a16="http://schemas.microsoft.com/office/drawing/2014/main" id="{B7E28405-97F5-4E03-86F1-FAE2FEA6CFF8}"/>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grpSp>
      <p:sp>
        <p:nvSpPr>
          <p:cNvPr id="16" name="Title 1">
            <a:extLst>
              <a:ext uri="{FF2B5EF4-FFF2-40B4-BE49-F238E27FC236}">
                <a16:creationId xmlns="" xmlns:a16="http://schemas.microsoft.com/office/drawing/2014/main" id="{719FCC9B-E3B8-49CF-BD22-D553FFAAE5D5}"/>
              </a:ext>
            </a:extLst>
          </p:cNvPr>
          <p:cNvSpPr>
            <a:spLocks noGrp="1"/>
          </p:cNvSpPr>
          <p:nvPr>
            <p:ph type="title"/>
          </p:nvPr>
        </p:nvSpPr>
        <p:spPr>
          <a:xfrm>
            <a:off x="628651" y="1501775"/>
            <a:ext cx="3263933" cy="2384466"/>
          </a:xfrm>
        </p:spPr>
        <p:txBody>
          <a:bodyPr>
            <a:normAutofit/>
          </a:bodyPr>
          <a:lstStyle>
            <a:lvl1pPr algn="ctr">
              <a:defRPr sz="4400" b="1" spc="300">
                <a:solidFill>
                  <a:schemeClr val="bg1"/>
                </a:solidFill>
                <a:latin typeface="+mj-lt"/>
              </a:defRPr>
            </a:lvl1pPr>
          </a:lstStyle>
          <a:p>
            <a:r>
              <a:rPr lang="en-US" smtClean="0"/>
              <a:t>Click to edit Master title style</a:t>
            </a:r>
            <a:endParaRPr lang="en-US" dirty="0"/>
          </a:p>
        </p:txBody>
      </p:sp>
      <p:sp>
        <p:nvSpPr>
          <p:cNvPr id="17" name="Text Placeholder 2">
            <a:extLst>
              <a:ext uri="{FF2B5EF4-FFF2-40B4-BE49-F238E27FC236}">
                <a16:creationId xmlns="" xmlns:a16="http://schemas.microsoft.com/office/drawing/2014/main" id="{4F21EA87-CE67-4A1E-B2E0-513F775C76A7}"/>
              </a:ext>
            </a:extLst>
          </p:cNvPr>
          <p:cNvSpPr>
            <a:spLocks noGrp="1"/>
          </p:cNvSpPr>
          <p:nvPr>
            <p:ph type="body" idx="13" hasCustomPrompt="1"/>
          </p:nvPr>
        </p:nvSpPr>
        <p:spPr>
          <a:xfrm>
            <a:off x="628649" y="3886242"/>
            <a:ext cx="3263933"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 xmlns:a16="http://schemas.microsoft.com/office/drawing/2014/main" id="{6AADF661-E593-4423-A8A8-F22C94390782}"/>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 xmlns:a16="http://schemas.microsoft.com/office/drawing/2014/main" id="{F8BD6A50-BDFC-4B4C-9D3B-53B545F5318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 xmlns:p14="http://schemas.microsoft.com/office/powerpoint/2010/main" val="3848143799"/>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 xmlns:a16="http://schemas.microsoft.com/office/drawing/2014/main" id="{B599FEC8-12D0-4EB5-8573-C891D56C84E0}"/>
              </a:ext>
            </a:extLst>
          </p:cNvPr>
          <p:cNvSpPr>
            <a:spLocks noGrp="1"/>
          </p:cNvSpPr>
          <p:nvPr>
            <p:ph type="pic" sz="quarter" idx="15"/>
          </p:nvPr>
        </p:nvSpPr>
        <p:spPr>
          <a:xfrm>
            <a:off x="-53261" y="0"/>
            <a:ext cx="9197261" cy="6858000"/>
          </a:xfrm>
          <a:solidFill>
            <a:schemeClr val="bg1">
              <a:lumMod val="50000"/>
            </a:schemeClr>
          </a:solidFill>
        </p:spPr>
        <p:txBody>
          <a:bodyPr/>
          <a:lstStyle/>
          <a:p>
            <a:r>
              <a:rPr lang="en-US" smtClean="0"/>
              <a:t>Click icon to add picture</a:t>
            </a:r>
            <a:endParaRPr lang="en-US" dirty="0"/>
          </a:p>
        </p:txBody>
      </p:sp>
      <p:grpSp>
        <p:nvGrpSpPr>
          <p:cNvPr id="14" name="Group 13">
            <a:extLst>
              <a:ext uri="{FF2B5EF4-FFF2-40B4-BE49-F238E27FC236}">
                <a16:creationId xmlns="" xmlns:a16="http://schemas.microsoft.com/office/drawing/2014/main" id="{7BF3BF7F-F094-497C-9310-2FE8B059E82B}"/>
              </a:ext>
            </a:extLst>
          </p:cNvPr>
          <p:cNvGrpSpPr/>
          <p:nvPr/>
        </p:nvGrpSpPr>
        <p:grpSpPr>
          <a:xfrm flipH="1" flipV="1">
            <a:off x="2686050" y="451189"/>
            <a:ext cx="3957455" cy="5768636"/>
            <a:chOff x="883522" y="408327"/>
            <a:chExt cx="5276606" cy="5768636"/>
          </a:xfrm>
        </p:grpSpPr>
        <p:sp>
          <p:nvSpPr>
            <p:cNvPr id="15" name="Rectangle 14">
              <a:extLst>
                <a:ext uri="{FF2B5EF4-FFF2-40B4-BE49-F238E27FC236}">
                  <a16:creationId xmlns=""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17" name="Graphic 16">
              <a:extLst>
                <a:ext uri="{FF2B5EF4-FFF2-40B4-BE49-F238E27FC236}">
                  <a16:creationId xmlns="" xmlns:a16="http://schemas.microsoft.com/office/drawing/2014/main" id="{B2D9F108-8C30-4BEC-8122-BE2632644482}"/>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8" name="Title 1">
            <a:extLst>
              <a:ext uri="{FF2B5EF4-FFF2-40B4-BE49-F238E27FC236}">
                <a16:creationId xmlns="" xmlns:a16="http://schemas.microsoft.com/office/drawing/2014/main" id="{4C30FD01-9DD8-4ECA-AC52-7C41002A99B3}"/>
              </a:ext>
            </a:extLst>
          </p:cNvPr>
          <p:cNvSpPr>
            <a:spLocks noGrp="1"/>
          </p:cNvSpPr>
          <p:nvPr>
            <p:ph type="title"/>
          </p:nvPr>
        </p:nvSpPr>
        <p:spPr>
          <a:xfrm>
            <a:off x="3379572" y="1742989"/>
            <a:ext cx="3263933" cy="3352800"/>
          </a:xfrm>
        </p:spPr>
        <p:txBody>
          <a:bodyPr>
            <a:normAutofit/>
          </a:bodyPr>
          <a:lstStyle>
            <a:lvl1pPr algn="ctr">
              <a:defRPr sz="4400" b="1" spc="300">
                <a:solidFill>
                  <a:schemeClr val="bg1"/>
                </a:solidFill>
                <a:latin typeface="+mj-lt"/>
              </a:defRPr>
            </a:lvl1pPr>
          </a:lstStyle>
          <a:p>
            <a:r>
              <a:rPr lang="en-US" smtClean="0"/>
              <a:t>Click to edit Master title style</a:t>
            </a:r>
            <a:endParaRPr lang="en-US" dirty="0"/>
          </a:p>
        </p:txBody>
      </p:sp>
      <p:sp>
        <p:nvSpPr>
          <p:cNvPr id="22" name="Text Placeholder 2">
            <a:extLst>
              <a:ext uri="{FF2B5EF4-FFF2-40B4-BE49-F238E27FC236}">
                <a16:creationId xmlns="" xmlns:a16="http://schemas.microsoft.com/office/drawing/2014/main" id="{74491700-C4EB-4143-ACD3-DE153BF9DD99}"/>
              </a:ext>
            </a:extLst>
          </p:cNvPr>
          <p:cNvSpPr>
            <a:spLocks noGrp="1"/>
          </p:cNvSpPr>
          <p:nvPr>
            <p:ph type="body" idx="13" hasCustomPrompt="1"/>
          </p:nvPr>
        </p:nvSpPr>
        <p:spPr>
          <a:xfrm>
            <a:off x="3379570" y="4127456"/>
            <a:ext cx="3263933"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CC3A4379-5E89-42FE-AA5C-BEA0CDFCDD6F}"/>
              </a:ext>
            </a:extLst>
          </p:cNvPr>
          <p:cNvSpPr/>
          <p:nvPr/>
        </p:nvSpPr>
        <p:spPr>
          <a:xfrm>
            <a:off x="3665763" y="1431586"/>
            <a:ext cx="2155375"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 xmlns:a16="http://schemas.microsoft.com/office/drawing/2014/main" id="{CF38A5A1-070F-43C9-B2D5-C557B0D72B9C}"/>
              </a:ext>
            </a:extLst>
          </p:cNvPr>
          <p:cNvSpPr>
            <a:spLocks noGrp="1"/>
          </p:cNvSpPr>
          <p:nvPr>
            <p:ph type="body" idx="1"/>
          </p:nvPr>
        </p:nvSpPr>
        <p:spPr>
          <a:xfrm>
            <a:off x="430412" y="1061132"/>
            <a:ext cx="2598538"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 xmlns:a16="http://schemas.microsoft.com/office/drawing/2014/main" id="{FECCBEC1-2F48-4E90-ADF0-BEE2B9E477B0}"/>
              </a:ext>
            </a:extLst>
          </p:cNvPr>
          <p:cNvSpPr>
            <a:spLocks noGrp="1"/>
          </p:cNvSpPr>
          <p:nvPr>
            <p:ph sz="half" idx="2"/>
          </p:nvPr>
        </p:nvSpPr>
        <p:spPr>
          <a:xfrm>
            <a:off x="430412" y="2108201"/>
            <a:ext cx="2598538"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2">
            <a:extLst>
              <a:ext uri="{FF2B5EF4-FFF2-40B4-BE49-F238E27FC236}">
                <a16:creationId xmlns="" xmlns:a16="http://schemas.microsoft.com/office/drawing/2014/main" id="{367F380C-58A9-4490-AC57-579A90290F36}"/>
              </a:ext>
            </a:extLst>
          </p:cNvPr>
          <p:cNvSpPr>
            <a:spLocks noGrp="1"/>
          </p:cNvSpPr>
          <p:nvPr>
            <p:ph type="body" idx="13"/>
          </p:nvPr>
        </p:nvSpPr>
        <p:spPr>
          <a:xfrm>
            <a:off x="6115050" y="1061132"/>
            <a:ext cx="2598538"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a:extLst>
              <a:ext uri="{FF2B5EF4-FFF2-40B4-BE49-F238E27FC236}">
                <a16:creationId xmlns="" xmlns:a16="http://schemas.microsoft.com/office/drawing/2014/main" id="{DA285A94-0E4E-47DC-8E61-41F684F37003}"/>
              </a:ext>
            </a:extLst>
          </p:cNvPr>
          <p:cNvSpPr>
            <a:spLocks noGrp="1"/>
          </p:cNvSpPr>
          <p:nvPr>
            <p:ph sz="half" idx="14"/>
          </p:nvPr>
        </p:nvSpPr>
        <p:spPr>
          <a:xfrm>
            <a:off x="6115050" y="2108201"/>
            <a:ext cx="2598538"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Rectangle 17">
            <a:extLst>
              <a:ext uri="{FF2B5EF4-FFF2-40B4-BE49-F238E27FC236}">
                <a16:creationId xmlns="" xmlns:a16="http://schemas.microsoft.com/office/drawing/2014/main" id="{6EDCBFD0-7AE5-4346-AD3A-01F956626091}"/>
              </a:ext>
            </a:extLst>
          </p:cNvPr>
          <p:cNvSpPr/>
          <p:nvPr/>
        </p:nvSpPr>
        <p:spPr>
          <a:xfrm>
            <a:off x="3322863" y="0"/>
            <a:ext cx="2155375"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icture Placeholder 13">
            <a:extLst>
              <a:ext uri="{FF2B5EF4-FFF2-40B4-BE49-F238E27FC236}">
                <a16:creationId xmlns="" xmlns:a16="http://schemas.microsoft.com/office/drawing/2014/main" id="{354FBDC8-CD65-4972-A821-C25297B1A8AB}"/>
              </a:ext>
            </a:extLst>
          </p:cNvPr>
          <p:cNvSpPr>
            <a:spLocks noGrp="1"/>
          </p:cNvSpPr>
          <p:nvPr>
            <p:ph type="pic" sz="quarter" idx="15"/>
          </p:nvPr>
        </p:nvSpPr>
        <p:spPr>
          <a:xfrm>
            <a:off x="3494312" y="489291"/>
            <a:ext cx="2155375" cy="5920920"/>
          </a:xfrm>
          <a:solidFill>
            <a:schemeClr val="bg1"/>
          </a:solidFill>
        </p:spPr>
        <p:txBody>
          <a:bodyPr/>
          <a:lstStyle/>
          <a:p>
            <a:r>
              <a:rPr lang="en-US" smtClean="0"/>
              <a:t>Click icon to add picture</a:t>
            </a:r>
            <a:endParaRPr lang="en-US" dirty="0"/>
          </a:p>
        </p:txBody>
      </p:sp>
      <p:sp>
        <p:nvSpPr>
          <p:cNvPr id="2" name="Title 1">
            <a:extLst>
              <a:ext uri="{FF2B5EF4-FFF2-40B4-BE49-F238E27FC236}">
                <a16:creationId xmlns="" xmlns:a16="http://schemas.microsoft.com/office/drawing/2014/main" id="{A41F4A2F-9480-4E94-806C-5D65C71DFB9F}"/>
              </a:ext>
            </a:extLst>
          </p:cNvPr>
          <p:cNvSpPr>
            <a:spLocks noGrp="1"/>
          </p:cNvSpPr>
          <p:nvPr>
            <p:ph type="title"/>
          </p:nvPr>
        </p:nvSpPr>
        <p:spPr>
          <a:xfrm>
            <a:off x="446913" y="0"/>
            <a:ext cx="2875947" cy="1124404"/>
          </a:xfrm>
        </p:spPr>
        <p:txBody>
          <a:bodyPr>
            <a:noAutofit/>
          </a:bodyPr>
          <a:lstStyle>
            <a:lvl1pPr>
              <a:defRPr sz="2800"/>
            </a:lvl1pPr>
          </a:lstStyle>
          <a:p>
            <a:r>
              <a:rPr lang="en-US" smtClean="0"/>
              <a:t>Click to edit Master title style</a:t>
            </a:r>
            <a:endParaRPr lang="en-US"/>
          </a:p>
        </p:txBody>
      </p:sp>
      <p:sp>
        <p:nvSpPr>
          <p:cNvPr id="5" name="Footer Placeholder 4">
            <a:extLst>
              <a:ext uri="{FF2B5EF4-FFF2-40B4-BE49-F238E27FC236}">
                <a16:creationId xmlns=""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BD40C7A-92CE-46D6-B056-C75D73663328}"/>
              </a:ext>
            </a:extLst>
          </p:cNvPr>
          <p:cNvSpPr/>
          <p:nvPr/>
        </p:nvSpPr>
        <p:spPr>
          <a:xfrm>
            <a:off x="457200" y="391887"/>
            <a:ext cx="5306786"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 xmlns:a16="http://schemas.microsoft.com/office/drawing/2014/main" id="{C2877C5F-FF39-4400-9C13-0D7F04A0C78F}"/>
              </a:ext>
            </a:extLst>
          </p:cNvPr>
          <p:cNvSpPr/>
          <p:nvPr/>
        </p:nvSpPr>
        <p:spPr>
          <a:xfrm>
            <a:off x="5045528" y="54430"/>
            <a:ext cx="928709" cy="65531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 xmlns:a16="http://schemas.microsoft.com/office/drawing/2014/main" id="{CAE90E16-AEC5-4F82-85B0-DDEA26AA939A}"/>
              </a:ext>
            </a:extLst>
          </p:cNvPr>
          <p:cNvSpPr>
            <a:spLocks noGrp="1"/>
          </p:cNvSpPr>
          <p:nvPr>
            <p:ph type="pic" idx="1"/>
          </p:nvPr>
        </p:nvSpPr>
        <p:spPr>
          <a:xfrm>
            <a:off x="5323114" y="0"/>
            <a:ext cx="3820886" cy="6858000"/>
          </a:xfrm>
          <a:solidFill>
            <a:schemeClr val="bg1">
              <a:lumMod val="5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3" name="Rectangle 12">
            <a:extLst>
              <a:ext uri="{FF2B5EF4-FFF2-40B4-BE49-F238E27FC236}">
                <a16:creationId xmlns="" xmlns:a16="http://schemas.microsoft.com/office/drawing/2014/main" id="{EA1A2116-206B-49CD-9ECC-078E4F72904C}"/>
              </a:ext>
            </a:extLst>
          </p:cNvPr>
          <p:cNvSpPr/>
          <p:nvPr/>
        </p:nvSpPr>
        <p:spPr>
          <a:xfrm>
            <a:off x="734785" y="1181214"/>
            <a:ext cx="4588328"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 xmlns:a16="http://schemas.microsoft.com/office/drawing/2014/main" id="{A69E75A6-06C5-49D0-9164-3098CE0E53D8}"/>
              </a:ext>
            </a:extLst>
          </p:cNvPr>
          <p:cNvSpPr/>
          <p:nvPr/>
        </p:nvSpPr>
        <p:spPr>
          <a:xfrm>
            <a:off x="718457" y="655467"/>
            <a:ext cx="432707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a:extLst>
              <a:ext uri="{FF2B5EF4-FFF2-40B4-BE49-F238E27FC236}">
                <a16:creationId xmlns=""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4" name="Text Placeholder 3">
            <a:extLst>
              <a:ext uri="{FF2B5EF4-FFF2-40B4-BE49-F238E27FC236}">
                <a16:creationId xmlns="" xmlns:a16="http://schemas.microsoft.com/office/drawing/2014/main" id="{F41E2B8D-1C12-403F-BE59-ECC565466CB0}"/>
              </a:ext>
            </a:extLst>
          </p:cNvPr>
          <p:cNvSpPr>
            <a:spLocks noGrp="1"/>
          </p:cNvSpPr>
          <p:nvPr>
            <p:ph type="body" sz="half" idx="2"/>
          </p:nvPr>
        </p:nvSpPr>
        <p:spPr>
          <a:xfrm>
            <a:off x="718458" y="2546852"/>
            <a:ext cx="3853543"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 name="Title 1">
            <a:extLst>
              <a:ext uri="{FF2B5EF4-FFF2-40B4-BE49-F238E27FC236}">
                <a16:creationId xmlns="" xmlns:a16="http://schemas.microsoft.com/office/drawing/2014/main" id="{9AF0F519-65FC-434F-8F2F-F778A20A82ED}"/>
              </a:ext>
            </a:extLst>
          </p:cNvPr>
          <p:cNvSpPr>
            <a:spLocks noGrp="1"/>
          </p:cNvSpPr>
          <p:nvPr>
            <p:ph type="title"/>
          </p:nvPr>
        </p:nvSpPr>
        <p:spPr>
          <a:xfrm>
            <a:off x="718458" y="1480457"/>
            <a:ext cx="3853543" cy="979308"/>
          </a:xfrm>
        </p:spPr>
        <p:txBody>
          <a:bodyPr anchor="b"/>
          <a:lstStyle>
            <a:lvl1pPr>
              <a:defRPr sz="3200" b="1">
                <a:solidFill>
                  <a:schemeClr val="bg1"/>
                </a:solidFill>
                <a:latin typeface="+mn-lt"/>
              </a:defRPr>
            </a:lvl1pPr>
          </a:lstStyle>
          <a:p>
            <a:r>
              <a:rPr lang="en-US" smtClean="0"/>
              <a:t>Click to edit Master title style</a:t>
            </a:r>
            <a:endParaRPr lang="en-US" dirty="0"/>
          </a:p>
        </p:txBody>
      </p:sp>
      <p:sp>
        <p:nvSpPr>
          <p:cNvPr id="9" name="Slide Number Placeholder 8">
            <a:extLst>
              <a:ext uri="{FF2B5EF4-FFF2-40B4-BE49-F238E27FC236}">
                <a16:creationId xmlns=""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 xmlns:a16="http://schemas.microsoft.com/office/drawing/2014/main" id="{0CBD5E02-927B-4DF7-8968-617C1C8F0F0E}"/>
              </a:ext>
            </a:extLst>
          </p:cNvPr>
          <p:cNvSpPr>
            <a:spLocks noGrp="1"/>
          </p:cNvSpPr>
          <p:nvPr>
            <p:ph type="pic" sz="quarter" idx="15"/>
          </p:nvPr>
        </p:nvSpPr>
        <p:spPr>
          <a:xfrm>
            <a:off x="1" y="0"/>
            <a:ext cx="5437414" cy="6858000"/>
          </a:xfrm>
          <a:solidFill>
            <a:schemeClr val="bg1">
              <a:lumMod val="50000"/>
            </a:schemeClr>
          </a:solidFill>
        </p:spPr>
        <p:txBody>
          <a:bodyPr/>
          <a:lstStyle/>
          <a:p>
            <a:r>
              <a:rPr lang="en-US" smtClean="0"/>
              <a:t>Click icon to add picture</a:t>
            </a:r>
            <a:endParaRPr lang="en-US" dirty="0"/>
          </a:p>
        </p:txBody>
      </p:sp>
      <p:grpSp>
        <p:nvGrpSpPr>
          <p:cNvPr id="5" name="Group 4">
            <a:extLst>
              <a:ext uri="{FF2B5EF4-FFF2-40B4-BE49-F238E27FC236}">
                <a16:creationId xmlns="" xmlns:a16="http://schemas.microsoft.com/office/drawing/2014/main" id="{1E8CB484-5390-4B2F-9BFB-D0733BEE88A5}"/>
              </a:ext>
            </a:extLst>
          </p:cNvPr>
          <p:cNvGrpSpPr/>
          <p:nvPr/>
        </p:nvGrpSpPr>
        <p:grpSpPr>
          <a:xfrm flipH="1">
            <a:off x="3086989" y="252563"/>
            <a:ext cx="5574962" cy="5995838"/>
            <a:chOff x="252031" y="391887"/>
            <a:chExt cx="7433283" cy="6215741"/>
          </a:xfrm>
        </p:grpSpPr>
        <p:sp>
          <p:nvSpPr>
            <p:cNvPr id="24" name="Rectangle 23">
              <a:extLst>
                <a:ext uri="{FF2B5EF4-FFF2-40B4-BE49-F238E27FC236}">
                  <a16:creationId xmlns=""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 xmlns:a16="http://schemas.microsoft.com/office/drawing/2014/main" id="{004074E6-E39E-4D19-B91F-8E84F37CBF3C}"/>
              </a:ext>
            </a:extLst>
          </p:cNvPr>
          <p:cNvSpPr>
            <a:spLocks noGrp="1"/>
          </p:cNvSpPr>
          <p:nvPr>
            <p:ph type="title" hasCustomPrompt="1"/>
          </p:nvPr>
        </p:nvSpPr>
        <p:spPr>
          <a:xfrm>
            <a:off x="4132905" y="916441"/>
            <a:ext cx="4588328"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 xmlns:a16="http://schemas.microsoft.com/office/drawing/2014/main" id="{607D1B16-7058-45AD-9B19-E19CAF96683B}"/>
              </a:ext>
            </a:extLst>
          </p:cNvPr>
          <p:cNvSpPr>
            <a:spLocks noGrp="1"/>
          </p:cNvSpPr>
          <p:nvPr>
            <p:ph idx="1"/>
          </p:nvPr>
        </p:nvSpPr>
        <p:spPr>
          <a:xfrm>
            <a:off x="4132905" y="1962673"/>
            <a:ext cx="4588328" cy="3676128"/>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2">
            <a:extLst>
              <a:ext uri="{FF2B5EF4-FFF2-40B4-BE49-F238E27FC236}">
                <a16:creationId xmlns="" xmlns:a16="http://schemas.microsoft.com/office/drawing/2014/main" id="{6CAAB964-0A56-4842-AA82-7610F726CD14}"/>
              </a:ext>
            </a:extLst>
          </p:cNvPr>
          <p:cNvSpPr>
            <a:spLocks noGrp="1"/>
          </p:cNvSpPr>
          <p:nvPr>
            <p:ph type="body" idx="13" hasCustomPrompt="1"/>
          </p:nvPr>
        </p:nvSpPr>
        <p:spPr>
          <a:xfrm>
            <a:off x="4151858" y="1555002"/>
            <a:ext cx="4557686"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Footer Placeholder 3">
            <a:extLst>
              <a:ext uri="{FF2B5EF4-FFF2-40B4-BE49-F238E27FC236}">
                <a16:creationId xmlns="" xmlns:a16="http://schemas.microsoft.com/office/drawing/2014/main" id="{7BFE929D-DC77-46CA-82A0-DBC67BEA93A1}"/>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 xmlns:a16="http://schemas.microsoft.com/office/drawing/2014/main" id="{04A17937-35A7-4492-BF9B-0912A22FF3F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 xmlns:p14="http://schemas.microsoft.com/office/powerpoint/2010/main" val="3066600897"/>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C42E9CCD-6BB8-4209-A6BA-851867956084}"/>
              </a:ext>
            </a:extLst>
          </p:cNvPr>
          <p:cNvSpPr>
            <a:spLocks noGrp="1"/>
          </p:cNvSpPr>
          <p:nvPr>
            <p:ph sz="quarter" idx="16"/>
          </p:nvPr>
        </p:nvSpPr>
        <p:spPr>
          <a:xfrm>
            <a:off x="4800144" y="470641"/>
            <a:ext cx="3915232" cy="591671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5" name="Group 4">
            <a:extLst>
              <a:ext uri="{FF2B5EF4-FFF2-40B4-BE49-F238E27FC236}">
                <a16:creationId xmlns="" xmlns:a16="http://schemas.microsoft.com/office/drawing/2014/main" id="{1E8CB484-5390-4B2F-9BFB-D0733BEE88A5}"/>
              </a:ext>
            </a:extLst>
          </p:cNvPr>
          <p:cNvGrpSpPr/>
          <p:nvPr/>
        </p:nvGrpSpPr>
        <p:grpSpPr>
          <a:xfrm>
            <a:off x="492796" y="435125"/>
            <a:ext cx="3851063" cy="6215741"/>
            <a:chOff x="252031" y="391887"/>
            <a:chExt cx="7433283" cy="6215741"/>
          </a:xfrm>
        </p:grpSpPr>
        <p:sp>
          <p:nvSpPr>
            <p:cNvPr id="24" name="Rectangle 23">
              <a:extLst>
                <a:ext uri="{FF2B5EF4-FFF2-40B4-BE49-F238E27FC236}">
                  <a16:creationId xmlns=""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 xmlns:a16="http://schemas.microsoft.com/office/drawing/2014/main" id="{004074E6-E39E-4D19-B91F-8E84F37CBF3C}"/>
              </a:ext>
            </a:extLst>
          </p:cNvPr>
          <p:cNvSpPr>
            <a:spLocks noGrp="1"/>
          </p:cNvSpPr>
          <p:nvPr>
            <p:ph type="title" hasCustomPrompt="1"/>
          </p:nvPr>
        </p:nvSpPr>
        <p:spPr>
          <a:xfrm>
            <a:off x="449375" y="1099003"/>
            <a:ext cx="3169518"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 xmlns:a16="http://schemas.microsoft.com/office/drawing/2014/main" id="{607D1B16-7058-45AD-9B19-E19CAF96683B}"/>
              </a:ext>
            </a:extLst>
          </p:cNvPr>
          <p:cNvSpPr>
            <a:spLocks noGrp="1"/>
          </p:cNvSpPr>
          <p:nvPr>
            <p:ph idx="1"/>
          </p:nvPr>
        </p:nvSpPr>
        <p:spPr>
          <a:xfrm>
            <a:off x="449375" y="2145234"/>
            <a:ext cx="3169518" cy="3857329"/>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2">
            <a:extLst>
              <a:ext uri="{FF2B5EF4-FFF2-40B4-BE49-F238E27FC236}">
                <a16:creationId xmlns="" xmlns:a16="http://schemas.microsoft.com/office/drawing/2014/main" id="{6CAAB964-0A56-4842-AA82-7610F726CD14}"/>
              </a:ext>
            </a:extLst>
          </p:cNvPr>
          <p:cNvSpPr>
            <a:spLocks noGrp="1"/>
          </p:cNvSpPr>
          <p:nvPr>
            <p:ph type="body" idx="13" hasCustomPrompt="1"/>
          </p:nvPr>
        </p:nvSpPr>
        <p:spPr>
          <a:xfrm>
            <a:off x="458853" y="1737564"/>
            <a:ext cx="3148352"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 xmlns:a16="http://schemas.microsoft.com/office/drawing/2014/main" id="{15311BA1-4F61-4FA7-9C20-685B3689CAEF}"/>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 xmlns:a16="http://schemas.microsoft.com/office/drawing/2014/main" id="{8EF357A5-40C6-41A4-B1BE-0AF78D459AC3}"/>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 xmlns:p14="http://schemas.microsoft.com/office/powerpoint/2010/main" val="2892789397"/>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cSld name="Large Image">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DE635FD8-712D-4EE2-A5B6-3DD8DE9C25E9}"/>
              </a:ext>
            </a:extLst>
          </p:cNvPr>
          <p:cNvSpPr>
            <a:spLocks noGrp="1"/>
          </p:cNvSpPr>
          <p:nvPr>
            <p:ph type="pic" sz="quarter" idx="10"/>
          </p:nvPr>
        </p:nvSpPr>
        <p:spPr>
          <a:xfrm>
            <a:off x="0" y="0"/>
            <a:ext cx="9144000" cy="6858000"/>
          </a:xfrm>
          <a:solidFill>
            <a:schemeClr val="bg1">
              <a:lumMod val="50000"/>
            </a:schemeClr>
          </a:solidFill>
        </p:spPr>
        <p:txBody>
          <a:bodyPr/>
          <a:lstStyle/>
          <a:p>
            <a:r>
              <a:rPr lang="en-US" smtClean="0"/>
              <a:t>Click icon to add picture</a:t>
            </a:r>
            <a:endParaRPr lang="en-US" dirty="0"/>
          </a:p>
        </p:txBody>
      </p:sp>
      <p:sp>
        <p:nvSpPr>
          <p:cNvPr id="2" name="Footer Placeholder 1">
            <a:extLst>
              <a:ext uri="{FF2B5EF4-FFF2-40B4-BE49-F238E27FC236}">
                <a16:creationId xmlns="" xmlns:a16="http://schemas.microsoft.com/office/drawing/2014/main" id="{D56B8994-D221-4700-A133-4FCBC9C9406C}"/>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 xmlns:a16="http://schemas.microsoft.com/office/drawing/2014/main" id="{CCBE36DC-B3F9-4725-94B8-EAD411EC2417}"/>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5" name="Title 4">
            <a:extLst>
              <a:ext uri="{FF2B5EF4-FFF2-40B4-BE49-F238E27FC236}">
                <a16:creationId xmlns="" xmlns:a16="http://schemas.microsoft.com/office/drawing/2014/main" id="{AF50108F-20E3-412D-860B-14CB11988FEE}"/>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4065416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F27C465-B000-4905-9328-DBAB7930A0CF}"/>
              </a:ext>
            </a:extLst>
          </p:cNvPr>
          <p:cNvSpPr>
            <a:spLocks noGrp="1"/>
          </p:cNvSpPr>
          <p:nvPr>
            <p:ph type="title"/>
          </p:nvPr>
        </p:nvSpPr>
        <p:spPr>
          <a:xfrm>
            <a:off x="446913" y="0"/>
            <a:ext cx="8250174" cy="118872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a:extLst>
              <a:ext uri="{FF2B5EF4-FFF2-40B4-BE49-F238E27FC236}">
                <a16:creationId xmlns="" xmlns:a16="http://schemas.microsoft.com/office/drawing/2014/main" id="{FBBF3059-D5B9-418C-A60B-C3C8E261E486}"/>
              </a:ext>
            </a:extLst>
          </p:cNvPr>
          <p:cNvSpPr>
            <a:spLocks noGrp="1"/>
          </p:cNvSpPr>
          <p:nvPr>
            <p:ph type="body" idx="1"/>
          </p:nvPr>
        </p:nvSpPr>
        <p:spPr>
          <a:xfrm>
            <a:off x="446913" y="1188720"/>
            <a:ext cx="8250174" cy="498824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a:extLst>
              <a:ext uri="{FF2B5EF4-FFF2-40B4-BE49-F238E27FC236}">
                <a16:creationId xmlns="" xmlns:a16="http://schemas.microsoft.com/office/drawing/2014/main" id="{E087F727-48BD-4EB4-B57F-5AC03BEB1A4D}"/>
              </a:ext>
            </a:extLst>
          </p:cNvPr>
          <p:cNvSpPr>
            <a:spLocks noGrp="1"/>
          </p:cNvSpPr>
          <p:nvPr>
            <p:ph type="ftr" sz="quarter" idx="3"/>
          </p:nvPr>
        </p:nvSpPr>
        <p:spPr>
          <a:xfrm>
            <a:off x="446913" y="6468304"/>
            <a:ext cx="3086100" cy="365125"/>
          </a:xfrm>
          <a:prstGeom prst="rect">
            <a:avLst/>
          </a:prstGeom>
        </p:spPr>
        <p:txBody>
          <a:bodyPr vert="horz" lIns="91440" tIns="45720" rIns="91440" bIns="45720" rtlCol="0" anchor="ctr"/>
          <a:lstStyle>
            <a:lvl1pPr algn="l">
              <a:defRPr sz="1200">
                <a:solidFill>
                  <a:schemeClr val="bg1"/>
                </a:solidFill>
              </a:defRPr>
            </a:lvl1pPr>
          </a:lstStyle>
          <a:p>
            <a:r>
              <a:rPr lang="en-US" dirty="0"/>
              <a:t>Add a Footer</a:t>
            </a:r>
          </a:p>
        </p:txBody>
      </p:sp>
      <p:sp>
        <p:nvSpPr>
          <p:cNvPr id="9" name="Rectangle: Single Corner Snipped 8">
            <a:extLst>
              <a:ext uri="{FF2B5EF4-FFF2-40B4-BE49-F238E27FC236}">
                <a16:creationId xmlns="" xmlns:a16="http://schemas.microsoft.com/office/drawing/2014/main" id="{7166C798-72CE-4F2D-9A04-013F24A2659F}"/>
              </a:ext>
            </a:extLst>
          </p:cNvPr>
          <p:cNvSpPr/>
          <p:nvPr/>
        </p:nvSpPr>
        <p:spPr>
          <a:xfrm flipH="1">
            <a:off x="8661952" y="6356350"/>
            <a:ext cx="482048"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Slide Number Placeholder 5">
            <a:extLst>
              <a:ext uri="{FF2B5EF4-FFF2-40B4-BE49-F238E27FC236}">
                <a16:creationId xmlns="" xmlns:a16="http://schemas.microsoft.com/office/drawing/2014/main" id="{3ACE58C5-CE1C-415B-8591-25A53FF2AE88}"/>
              </a:ext>
            </a:extLst>
          </p:cNvPr>
          <p:cNvSpPr>
            <a:spLocks noGrp="1"/>
          </p:cNvSpPr>
          <p:nvPr>
            <p:ph type="sldNum" sz="quarter" idx="4"/>
          </p:nvPr>
        </p:nvSpPr>
        <p:spPr>
          <a:xfrm>
            <a:off x="8661952" y="6405746"/>
            <a:ext cx="482048"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0" r:id="rId7"/>
    <p:sldLayoutId id="2147483663" r:id="rId8"/>
    <p:sldLayoutId id="2147483662" r:id="rId9"/>
    <p:sldLayoutId id="2147483669" r:id="rId10"/>
    <p:sldLayoutId id="2147483661" r:id="rId11"/>
    <p:sldLayoutId id="2147483666" r:id="rId12"/>
    <p:sldLayoutId id="2147483670" r:id="rId13"/>
    <p:sldLayoutId id="2147483667" r:id="rId14"/>
    <p:sldLayoutId id="2147483668" r:id="rId15"/>
    <p:sldLayoutId id="2147483665" r:id="rId16"/>
    <p:sldLayoutId id="2147483671" r:id="rId17"/>
    <p:sldLayoutId id="2147483655" r:id="rId18"/>
  </p:sldLayoutIdLst>
  <p:hf hdr="0" dt="0"/>
  <p:txStyles>
    <p:title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of a roof">
            <a:extLst>
              <a:ext uri="{FF2B5EF4-FFF2-40B4-BE49-F238E27FC236}">
                <a16:creationId xmlns="" xmlns:a16="http://schemas.microsoft.com/office/drawing/2014/main" id="{01F590AB-1AF1-489D-B942-2800AE8629C3}"/>
              </a:ext>
            </a:extLst>
          </p:cNvPr>
          <p:cNvPicPr>
            <a:picLocks noGrp="1" noChangeAspect="1"/>
          </p:cNvPicPr>
          <p:nvPr>
            <p:ph type="pic" sz="quarter" idx="15"/>
          </p:nvPr>
        </p:nvPicPr>
        <p:blipFill>
          <a:blip r:embed="rId2">
            <a:extLst>
              <a:ext uri="{28A0092B-C50C-407E-A947-70E740481C1C}">
                <a14:useLocalDpi xmlns="" xmlns:a14="http://schemas.microsoft.com/office/drawing/2010/main" val="0"/>
              </a:ext>
            </a:extLst>
          </a:blip>
          <a:srcRect/>
          <a:stretch>
            <a:fillRect/>
          </a:stretch>
        </p:blipFill>
        <p:spPr/>
      </p:pic>
      <p:sp>
        <p:nvSpPr>
          <p:cNvPr id="35" name="Rectangle 34">
            <a:extLst>
              <a:ext uri="{FF2B5EF4-FFF2-40B4-BE49-F238E27FC236}">
                <a16:creationId xmlns="" xmlns:a16="http://schemas.microsoft.com/office/drawing/2014/main" id="{B6C8E487-ADDC-4F1B-A30A-BAABB4998F49}"/>
              </a:ext>
              <a:ext uri="{C183D7F6-B498-43B3-948B-1728B52AA6E4}">
                <adec:decorative xmlns="" xmlns:adec="http://schemas.microsoft.com/office/drawing/2017/decorative" val="1"/>
              </a:ext>
            </a:extLst>
          </p:cNvPr>
          <p:cNvSpPr/>
          <p:nvPr/>
        </p:nvSpPr>
        <p:spPr>
          <a:xfrm>
            <a:off x="-53261" y="0"/>
            <a:ext cx="9197261"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 xmlns:a16="http://schemas.microsoft.com/office/drawing/2014/main" id="{11BEC607-8474-408E-A7AC-48A065F31B63}"/>
              </a:ext>
              <a:ext uri="{C183D7F6-B498-43B3-948B-1728B52AA6E4}">
                <adec:decorative xmlns="" xmlns:adec="http://schemas.microsoft.com/office/drawing/2017/decorative" val="1"/>
              </a:ext>
            </a:extLst>
          </p:cNvPr>
          <p:cNvGrpSpPr/>
          <p:nvPr/>
        </p:nvGrpSpPr>
        <p:grpSpPr>
          <a:xfrm flipH="1">
            <a:off x="1557151" y="1374277"/>
            <a:ext cx="5493320" cy="3883523"/>
            <a:chOff x="252031" y="-22763"/>
            <a:chExt cx="7324426" cy="7269964"/>
          </a:xfrm>
        </p:grpSpPr>
        <p:sp>
          <p:nvSpPr>
            <p:cNvPr id="42" name="Rectangle 41">
              <a:extLst>
                <a:ext uri="{FF2B5EF4-FFF2-40B4-BE49-F238E27FC236}">
                  <a16:creationId xmlns="" xmlns:a16="http://schemas.microsoft.com/office/drawing/2014/main" id="{B601E3FC-2016-4085-9A4B-A172702EAAE1}"/>
                </a:ext>
                <a:ext uri="{C183D7F6-B498-43B3-948B-1728B52AA6E4}">
                  <adec:decorative xmlns="" xmlns:adec="http://schemas.microsoft.com/office/drawing/2017/decorative" val="1"/>
                </a:ext>
              </a:extLst>
            </p:cNvPr>
            <p:cNvSpPr/>
            <p:nvPr/>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 xmlns:a16="http://schemas.microsoft.com/office/drawing/2014/main" id="{2CBF662F-A198-4AD3-8EBC-0EC9A52B2994}"/>
                </a:ext>
                <a:ext uri="{C183D7F6-B498-43B3-948B-1728B52AA6E4}">
                  <adec:decorative xmlns="" xmlns:adec="http://schemas.microsoft.com/office/drawing/2017/decorative" val="1"/>
                </a:ext>
              </a:extLst>
            </p:cNvPr>
            <p:cNvSpPr/>
            <p:nvPr/>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 xmlns:a16="http://schemas.microsoft.com/office/drawing/2014/main" id="{142E86C5-8E5F-4620-A4FB-D1F926179D18}"/>
                </a:ext>
                <a:ext uri="{C183D7F6-B498-43B3-948B-1728B52AA6E4}">
                  <adec:decorative xmlns="" xmlns:adec="http://schemas.microsoft.com/office/drawing/2017/decorative" val="1"/>
                </a:ext>
              </a:extLst>
            </p:cNvPr>
            <p:cNvSpPr/>
            <p:nvPr/>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 xmlns:a16="http://schemas.microsoft.com/office/drawing/2014/main" id="{7E0E8055-17FA-43CE-9F03-E712F496B7CF}"/>
              </a:ext>
            </a:extLst>
          </p:cNvPr>
          <p:cNvSpPr>
            <a:spLocks noGrp="1"/>
          </p:cNvSpPr>
          <p:nvPr>
            <p:ph type="ctrTitle"/>
          </p:nvPr>
        </p:nvSpPr>
        <p:spPr>
          <a:xfrm>
            <a:off x="2112579" y="3076626"/>
            <a:ext cx="4956942" cy="1508126"/>
          </a:xfrm>
        </p:spPr>
        <p:txBody>
          <a:bodyPr>
            <a:normAutofit fontScale="90000"/>
          </a:bodyPr>
          <a:lstStyle/>
          <a:p>
            <a:r>
              <a:rPr lang="en-US" dirty="0" smtClean="0"/>
              <a:t>Capstone Project</a:t>
            </a:r>
            <a:br>
              <a:rPr lang="en-US" dirty="0" smtClean="0"/>
            </a:br>
            <a:r>
              <a:rPr lang="en-US" dirty="0" smtClean="0"/>
              <a:t/>
            </a:r>
            <a:br>
              <a:rPr lang="en-US" dirty="0" smtClean="0"/>
            </a:br>
            <a:r>
              <a:rPr lang="en-US" dirty="0" smtClean="0"/>
              <a:t> The Battle of Neighborhoods</a:t>
            </a:r>
            <a:endParaRPr lang="en-US" dirty="0"/>
          </a:p>
        </p:txBody>
      </p:sp>
      <p:sp>
        <p:nvSpPr>
          <p:cNvPr id="7" name="Subtitle 6">
            <a:extLst>
              <a:ext uri="{FF2B5EF4-FFF2-40B4-BE49-F238E27FC236}">
                <a16:creationId xmlns="" xmlns:a16="http://schemas.microsoft.com/office/drawing/2014/main" id="{9935280A-EBD5-4EFA-81A0-313C85F987EC}"/>
              </a:ext>
            </a:extLst>
          </p:cNvPr>
          <p:cNvSpPr>
            <a:spLocks noGrp="1"/>
          </p:cNvSpPr>
          <p:nvPr>
            <p:ph type="subTitle" idx="1"/>
          </p:nvPr>
        </p:nvSpPr>
        <p:spPr>
          <a:xfrm>
            <a:off x="2188780" y="4857803"/>
            <a:ext cx="4250120" cy="450503"/>
          </a:xfrm>
        </p:spPr>
        <p:txBody>
          <a:bodyPr>
            <a:normAutofit fontScale="62500" lnSpcReduction="20000"/>
          </a:bodyPr>
          <a:lstStyle/>
          <a:p>
            <a:pPr algn="l"/>
            <a:r>
              <a:rPr lang="en-US" dirty="0" smtClean="0"/>
              <a:t>Submitted By – Sankalp Chourasia</a:t>
            </a:r>
            <a:endParaRPr lang="en-US" dirty="0"/>
          </a:p>
        </p:txBody>
      </p:sp>
    </p:spTree>
    <p:extLst>
      <p:ext uri="{BB962C8B-B14F-4D97-AF65-F5344CB8AC3E}">
        <p14:creationId xmlns="" xmlns:p14="http://schemas.microsoft.com/office/powerpoint/2010/main" val="2506210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979229" y="2219376"/>
            <a:ext cx="4956942" cy="1508126"/>
          </a:xfrm>
        </p:spPr>
        <p:txBody>
          <a:bodyPr>
            <a:normAutofit/>
          </a:bodyPr>
          <a:lstStyle/>
          <a:p>
            <a:r>
              <a:rPr lang="en-US" dirty="0" smtClean="0"/>
              <a:t>Results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8C2E478F-E849-4A8C-AF1F-CBCC78A7CBFA}" type="slidenum">
              <a:rPr lang="en-US" smtClean="0"/>
              <a:pPr/>
              <a:t>11</a:t>
            </a:fld>
            <a:endParaRPr lang="en-US" dirty="0"/>
          </a:p>
        </p:txBody>
      </p:sp>
      <p:sp>
        <p:nvSpPr>
          <p:cNvPr id="5" name="TextBox 4"/>
          <p:cNvSpPr txBox="1"/>
          <p:nvPr/>
        </p:nvSpPr>
        <p:spPr>
          <a:xfrm>
            <a:off x="638175" y="495301"/>
            <a:ext cx="7810500" cy="646331"/>
          </a:xfrm>
          <a:prstGeom prst="rect">
            <a:avLst/>
          </a:prstGeom>
        </p:spPr>
        <p:style>
          <a:lnRef idx="0">
            <a:scrgbClr r="0" g="0" b="0"/>
          </a:lnRef>
          <a:fillRef idx="1001">
            <a:schemeClr val="dk2"/>
          </a:fillRef>
          <a:effectRef idx="0">
            <a:scrgbClr r="0" g="0" b="0"/>
          </a:effectRef>
          <a:fontRef idx="major"/>
        </p:style>
        <p:txBody>
          <a:bodyPr wrap="square" rtlCol="0">
            <a:spAutoFit/>
          </a:bodyPr>
          <a:lstStyle/>
          <a:p>
            <a:pPr algn="ctr"/>
            <a:r>
              <a:rPr lang="en-US" sz="3600" b="1" dirty="0" smtClean="0">
                <a:solidFill>
                  <a:schemeClr val="bg1"/>
                </a:solidFill>
              </a:rPr>
              <a:t>Results</a:t>
            </a:r>
            <a:endParaRPr lang="en-US" sz="3600" b="1" dirty="0">
              <a:solidFill>
                <a:schemeClr val="bg1"/>
              </a:solidFill>
            </a:endParaRPr>
          </a:p>
        </p:txBody>
      </p:sp>
      <p:sp>
        <p:nvSpPr>
          <p:cNvPr id="6" name="TextBox 5"/>
          <p:cNvSpPr txBox="1"/>
          <p:nvPr/>
        </p:nvSpPr>
        <p:spPr>
          <a:xfrm>
            <a:off x="2790825" y="6210300"/>
            <a:ext cx="4076700"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b="1" dirty="0" smtClean="0">
                <a:solidFill>
                  <a:schemeClr val="bg1"/>
                </a:solidFill>
              </a:rPr>
              <a:t>Sample results for the city of Mumbai</a:t>
            </a:r>
            <a:endParaRPr lang="en-US" b="1" dirty="0">
              <a:solidFill>
                <a:schemeClr val="bg1"/>
              </a:solidFill>
            </a:endParaRPr>
          </a:p>
        </p:txBody>
      </p:sp>
      <p:pic>
        <p:nvPicPr>
          <p:cNvPr id="2050" name="Picture 2"/>
          <p:cNvPicPr>
            <a:picLocks noChangeAspect="1" noChangeArrowheads="1"/>
          </p:cNvPicPr>
          <p:nvPr/>
        </p:nvPicPr>
        <p:blipFill>
          <a:blip r:embed="rId2"/>
          <a:srcRect/>
          <a:stretch>
            <a:fillRect/>
          </a:stretch>
        </p:blipFill>
        <p:spPr bwMode="auto">
          <a:xfrm>
            <a:off x="647700" y="1509713"/>
            <a:ext cx="7791450" cy="3838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8C2E478F-E849-4A8C-AF1F-CBCC78A7CBFA}" type="slidenum">
              <a:rPr lang="en-US" smtClean="0"/>
              <a:pPr/>
              <a:t>12</a:t>
            </a:fld>
            <a:endParaRPr lang="en-US" dirty="0"/>
          </a:p>
        </p:txBody>
      </p:sp>
      <p:sp>
        <p:nvSpPr>
          <p:cNvPr id="5" name="TextBox 4"/>
          <p:cNvSpPr txBox="1"/>
          <p:nvPr/>
        </p:nvSpPr>
        <p:spPr>
          <a:xfrm>
            <a:off x="942975" y="495300"/>
            <a:ext cx="7400925" cy="646331"/>
          </a:xfrm>
          <a:prstGeom prst="rect">
            <a:avLst/>
          </a:prstGeom>
        </p:spPr>
        <p:style>
          <a:lnRef idx="0">
            <a:scrgbClr r="0" g="0" b="0"/>
          </a:lnRef>
          <a:fillRef idx="1001">
            <a:schemeClr val="dk2"/>
          </a:fillRef>
          <a:effectRef idx="0">
            <a:scrgbClr r="0" g="0" b="0"/>
          </a:effectRef>
          <a:fontRef idx="major"/>
        </p:style>
        <p:txBody>
          <a:bodyPr wrap="square" rtlCol="0">
            <a:spAutoFit/>
          </a:bodyPr>
          <a:lstStyle/>
          <a:p>
            <a:pPr algn="ctr"/>
            <a:r>
              <a:rPr lang="en-US" sz="3600" b="1" dirty="0" smtClean="0">
                <a:solidFill>
                  <a:schemeClr val="bg1"/>
                </a:solidFill>
              </a:rPr>
              <a:t>Results</a:t>
            </a:r>
            <a:endParaRPr lang="en-US" sz="3600" b="1" dirty="0">
              <a:solidFill>
                <a:schemeClr val="bg1"/>
              </a:solidFill>
            </a:endParaRPr>
          </a:p>
        </p:txBody>
      </p:sp>
      <p:sp>
        <p:nvSpPr>
          <p:cNvPr id="7" name="TextBox 6"/>
          <p:cNvSpPr txBox="1"/>
          <p:nvPr/>
        </p:nvSpPr>
        <p:spPr>
          <a:xfrm>
            <a:off x="2762250" y="6105525"/>
            <a:ext cx="4076700"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b="1" dirty="0" smtClean="0">
                <a:solidFill>
                  <a:schemeClr val="bg1"/>
                </a:solidFill>
              </a:rPr>
              <a:t>Sample results for the city of Mumbai</a:t>
            </a:r>
            <a:endParaRPr lang="en-US" b="1" dirty="0">
              <a:solidFill>
                <a:schemeClr val="bg1"/>
              </a:solidFill>
            </a:endParaRPr>
          </a:p>
        </p:txBody>
      </p:sp>
      <p:pic>
        <p:nvPicPr>
          <p:cNvPr id="1026" name="Picture 2"/>
          <p:cNvPicPr>
            <a:picLocks noChangeAspect="1" noChangeArrowheads="1"/>
          </p:cNvPicPr>
          <p:nvPr/>
        </p:nvPicPr>
        <p:blipFill>
          <a:blip r:embed="rId2"/>
          <a:srcRect/>
          <a:stretch>
            <a:fillRect/>
          </a:stretch>
        </p:blipFill>
        <p:spPr bwMode="auto">
          <a:xfrm>
            <a:off x="952501" y="1322389"/>
            <a:ext cx="7372350" cy="45450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979229" y="2219376"/>
            <a:ext cx="4956942" cy="1508126"/>
          </a:xfrm>
        </p:spPr>
        <p:txBody>
          <a:bodyPr>
            <a:normAutofit/>
          </a:bodyPr>
          <a:lstStyle/>
          <a:p>
            <a:r>
              <a:rPr lang="en-US" dirty="0" smtClean="0"/>
              <a:t>Discussion</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Add a Footer</a:t>
            </a:r>
            <a:endParaRPr lang="en-US" dirty="0"/>
          </a:p>
        </p:txBody>
      </p:sp>
      <p:sp>
        <p:nvSpPr>
          <p:cNvPr id="3" name="Slide Number Placeholder 2"/>
          <p:cNvSpPr>
            <a:spLocks noGrp="1"/>
          </p:cNvSpPr>
          <p:nvPr>
            <p:ph type="sldNum" sz="quarter" idx="11"/>
          </p:nvPr>
        </p:nvSpPr>
        <p:spPr/>
        <p:txBody>
          <a:bodyPr/>
          <a:lstStyle/>
          <a:p>
            <a:fld id="{8C2E478F-E849-4A8C-AF1F-CBCC78A7CBFA}" type="slidenum">
              <a:rPr lang="en-US" smtClean="0"/>
              <a:pPr/>
              <a:t>14</a:t>
            </a:fld>
            <a:endParaRPr lang="en-US" dirty="0"/>
          </a:p>
        </p:txBody>
      </p:sp>
      <p:sp>
        <p:nvSpPr>
          <p:cNvPr id="4" name="TextBox 3"/>
          <p:cNvSpPr txBox="1"/>
          <p:nvPr/>
        </p:nvSpPr>
        <p:spPr>
          <a:xfrm>
            <a:off x="342899" y="2638425"/>
            <a:ext cx="8562976" cy="1754326"/>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dirty="0" smtClean="0">
                <a:solidFill>
                  <a:schemeClr val="bg1"/>
                </a:solidFill>
              </a:rPr>
              <a:t>We can make recommendations based on the above categories to our user and save them time and effort in looking into a huge list just to find a place to eat.</a:t>
            </a:r>
          </a:p>
          <a:p>
            <a:endParaRPr lang="en-US" dirty="0" smtClean="0">
              <a:solidFill>
                <a:schemeClr val="bg1"/>
              </a:solidFill>
            </a:endParaRPr>
          </a:p>
          <a:p>
            <a:r>
              <a:rPr lang="en-US" dirty="0" smtClean="0">
                <a:solidFill>
                  <a:schemeClr val="bg1"/>
                </a:solidFill>
              </a:rPr>
              <a:t>Additionally we can also further look out to include cities with same names but different locations or we can next use even more complex algorithms like DBSCAN to if we want to increase the complexity of the product.</a:t>
            </a:r>
            <a:endParaRPr lang="en-US" dirty="0">
              <a:solidFill>
                <a:schemeClr val="bg1"/>
              </a:solidFill>
            </a:endParaRPr>
          </a:p>
        </p:txBody>
      </p:sp>
      <p:sp>
        <p:nvSpPr>
          <p:cNvPr id="5" name="Title 2"/>
          <p:cNvSpPr txBox="1">
            <a:spLocks/>
          </p:cNvSpPr>
          <p:nvPr/>
        </p:nvSpPr>
        <p:spPr>
          <a:xfrm>
            <a:off x="2026854" y="876351"/>
            <a:ext cx="4956942" cy="1508126"/>
          </a:xfrm>
          <a:prstGeom prst="rect">
            <a:avLst/>
          </a:prstGeom>
        </p:spPr>
        <p:txBody>
          <a:bodyP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4400" b="1" i="0" u="none" strike="noStrike" kern="1200" cap="all" spc="0" normalizeH="0" baseline="0" noProof="0" dirty="0">
              <a:ln>
                <a:noFill/>
              </a:ln>
              <a:solidFill>
                <a:schemeClr val="bg1"/>
              </a:solidFill>
              <a:effectLst/>
              <a:uLnTx/>
              <a:uFillTx/>
              <a:latin typeface="+mj-lt"/>
              <a:ea typeface="+mj-ea"/>
              <a:cs typeface="+mj-cs"/>
            </a:endParaRPr>
          </a:p>
        </p:txBody>
      </p:sp>
      <p:sp>
        <p:nvSpPr>
          <p:cNvPr id="6" name="Title 2"/>
          <p:cNvSpPr txBox="1">
            <a:spLocks/>
          </p:cNvSpPr>
          <p:nvPr/>
        </p:nvSpPr>
        <p:spPr>
          <a:xfrm>
            <a:off x="342900" y="1724026"/>
            <a:ext cx="8572500" cy="590550"/>
          </a:xfrm>
          <a:prstGeom prst="rect">
            <a:avLst/>
          </a:prstGeom>
        </p:spPr>
        <p:style>
          <a:lnRef idx="0">
            <a:scrgbClr r="0" g="0" b="0"/>
          </a:lnRef>
          <a:fillRef idx="1002">
            <a:schemeClr val="dk2"/>
          </a:fillRef>
          <a:effectRef idx="0">
            <a:scrgbClr r="0" g="0" b="0"/>
          </a:effectRef>
          <a:fontRef idx="major"/>
        </p:style>
        <p:txBody>
          <a:bodyPr>
            <a:normAutofit/>
          </a:bodyPr>
          <a:lstStyle/>
          <a:p>
            <a:pPr lvl="0" algn="ctr">
              <a:lnSpc>
                <a:spcPct val="90000"/>
              </a:lnSpc>
              <a:spcBef>
                <a:spcPct val="0"/>
              </a:spcBef>
              <a:defRPr/>
            </a:pPr>
            <a:r>
              <a:rPr lang="en-US" sz="3600" b="1" cap="all" dirty="0" smtClean="0">
                <a:solidFill>
                  <a:schemeClr val="bg1"/>
                </a:solidFill>
              </a:rPr>
              <a:t>Discussion</a:t>
            </a:r>
            <a:endParaRPr lang="en-US" sz="3600" b="1" cap="all" dirty="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979229" y="2219376"/>
            <a:ext cx="4956942" cy="1508126"/>
          </a:xfrm>
        </p:spPr>
        <p:txBody>
          <a:bodyPr>
            <a:normAutofit/>
          </a:bodyPr>
          <a:lstStyle/>
          <a:p>
            <a:r>
              <a:rPr lang="en-US" dirty="0" smtClean="0"/>
              <a:t>Conclusion</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Add a Footer</a:t>
            </a:r>
            <a:endParaRPr lang="en-US" dirty="0"/>
          </a:p>
        </p:txBody>
      </p:sp>
      <p:sp>
        <p:nvSpPr>
          <p:cNvPr id="3" name="Slide Number Placeholder 2"/>
          <p:cNvSpPr>
            <a:spLocks noGrp="1"/>
          </p:cNvSpPr>
          <p:nvPr>
            <p:ph type="sldNum" sz="quarter" idx="11"/>
          </p:nvPr>
        </p:nvSpPr>
        <p:spPr/>
        <p:txBody>
          <a:bodyPr/>
          <a:lstStyle/>
          <a:p>
            <a:fld id="{8C2E478F-E849-4A8C-AF1F-CBCC78A7CBFA}" type="slidenum">
              <a:rPr lang="en-US" smtClean="0"/>
              <a:pPr/>
              <a:t>16</a:t>
            </a:fld>
            <a:endParaRPr lang="en-US" dirty="0"/>
          </a:p>
        </p:txBody>
      </p:sp>
      <p:sp>
        <p:nvSpPr>
          <p:cNvPr id="4" name="TextBox 3"/>
          <p:cNvSpPr txBox="1"/>
          <p:nvPr/>
        </p:nvSpPr>
        <p:spPr>
          <a:xfrm>
            <a:off x="342899" y="2638425"/>
            <a:ext cx="8562976" cy="646331"/>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dirty="0" smtClean="0">
                <a:solidFill>
                  <a:schemeClr val="bg1"/>
                </a:solidFill>
              </a:rPr>
              <a:t>The project concluded successfully in getting automated inference about the inquired city for its users and helped in categorizing the nearby eateries distinctively.</a:t>
            </a:r>
            <a:endParaRPr lang="en-US" dirty="0">
              <a:solidFill>
                <a:schemeClr val="bg1"/>
              </a:solidFill>
            </a:endParaRPr>
          </a:p>
        </p:txBody>
      </p:sp>
      <p:sp>
        <p:nvSpPr>
          <p:cNvPr id="5" name="Title 2"/>
          <p:cNvSpPr txBox="1">
            <a:spLocks/>
          </p:cNvSpPr>
          <p:nvPr/>
        </p:nvSpPr>
        <p:spPr>
          <a:xfrm>
            <a:off x="2026854" y="876351"/>
            <a:ext cx="4956942" cy="1508126"/>
          </a:xfrm>
          <a:prstGeom prst="rect">
            <a:avLst/>
          </a:prstGeom>
        </p:spPr>
        <p:txBody>
          <a:bodyP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4400" b="1" i="0" u="none" strike="noStrike" kern="1200" cap="all" spc="0" normalizeH="0" baseline="0" noProof="0" dirty="0">
              <a:ln>
                <a:noFill/>
              </a:ln>
              <a:solidFill>
                <a:schemeClr val="bg1"/>
              </a:solidFill>
              <a:effectLst/>
              <a:uLnTx/>
              <a:uFillTx/>
              <a:latin typeface="+mj-lt"/>
              <a:ea typeface="+mj-ea"/>
              <a:cs typeface="+mj-cs"/>
            </a:endParaRPr>
          </a:p>
        </p:txBody>
      </p:sp>
      <p:sp>
        <p:nvSpPr>
          <p:cNvPr id="6" name="Title 2"/>
          <p:cNvSpPr txBox="1">
            <a:spLocks/>
          </p:cNvSpPr>
          <p:nvPr/>
        </p:nvSpPr>
        <p:spPr>
          <a:xfrm>
            <a:off x="342900" y="1724026"/>
            <a:ext cx="8572500" cy="590550"/>
          </a:xfrm>
          <a:prstGeom prst="rect">
            <a:avLst/>
          </a:prstGeom>
        </p:spPr>
        <p:style>
          <a:lnRef idx="0">
            <a:scrgbClr r="0" g="0" b="0"/>
          </a:lnRef>
          <a:fillRef idx="1002">
            <a:schemeClr val="dk2"/>
          </a:fillRef>
          <a:effectRef idx="0">
            <a:scrgbClr r="0" g="0" b="0"/>
          </a:effectRef>
          <a:fontRef idx="major"/>
        </p:style>
        <p:txBody>
          <a:bodyPr>
            <a:normAutofit/>
          </a:bodyPr>
          <a:lstStyle/>
          <a:p>
            <a:pPr lvl="0" algn="ctr">
              <a:lnSpc>
                <a:spcPct val="90000"/>
              </a:lnSpc>
              <a:spcBef>
                <a:spcPct val="0"/>
              </a:spcBef>
            </a:pPr>
            <a:r>
              <a:rPr lang="en-US" sz="3600" b="1" dirty="0" smtClean="0">
                <a:solidFill>
                  <a:schemeClr val="bg1"/>
                </a:solidFill>
              </a:rPr>
              <a:t>Conclusion</a:t>
            </a:r>
            <a:endParaRPr lang="en-US" sz="3600" b="1" cap="all" dirty="0">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ceiling">
            <a:extLst>
              <a:ext uri="{FF2B5EF4-FFF2-40B4-BE49-F238E27FC236}">
                <a16:creationId xmlns="" xmlns:a16="http://schemas.microsoft.com/office/drawing/2014/main" id="{ECE6809B-9586-4FFC-9D20-26C51CA9653B}"/>
              </a:ext>
            </a:extLst>
          </p:cNvPr>
          <p:cNvPicPr>
            <a:picLocks noGrp="1" noChangeAspect="1"/>
          </p:cNvPicPr>
          <p:nvPr>
            <p:ph type="pic" sz="quarter" idx="15"/>
          </p:nvPr>
        </p:nvPicPr>
        <p:blipFill>
          <a:blip r:embed="rId2">
            <a:extLst>
              <a:ext uri="{28A0092B-C50C-407E-A947-70E740481C1C}">
                <a14:useLocalDpi xmlns="" xmlns:a14="http://schemas.microsoft.com/office/drawing/2010/main" val="0"/>
              </a:ext>
            </a:extLst>
          </a:blip>
          <a:srcRect/>
          <a:stretch>
            <a:fillRect/>
          </a:stretch>
        </p:blipFill>
        <p:spPr/>
      </p:pic>
      <p:sp>
        <p:nvSpPr>
          <p:cNvPr id="35" name="Rectangle 34">
            <a:extLst>
              <a:ext uri="{FF2B5EF4-FFF2-40B4-BE49-F238E27FC236}">
                <a16:creationId xmlns="" xmlns:a16="http://schemas.microsoft.com/office/drawing/2014/main" id="{B6C8E487-ADDC-4F1B-A30A-BAABB4998F49}"/>
              </a:ext>
              <a:ext uri="{C183D7F6-B498-43B3-948B-1728B52AA6E4}">
                <adec:decorative xmlns="" xmlns:adec="http://schemas.microsoft.com/office/drawing/2017/decorative" val="1"/>
              </a:ext>
            </a:extLst>
          </p:cNvPr>
          <p:cNvSpPr/>
          <p:nvPr/>
        </p:nvSpPr>
        <p:spPr>
          <a:xfrm>
            <a:off x="-26631" y="20298"/>
            <a:ext cx="9144000"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 xmlns:a16="http://schemas.microsoft.com/office/drawing/2014/main" id="{11BEC607-8474-408E-A7AC-48A065F31B63}"/>
              </a:ext>
              <a:ext uri="{C183D7F6-B498-43B3-948B-1728B52AA6E4}">
                <adec:decorative xmlns="" xmlns:adec="http://schemas.microsoft.com/office/drawing/2017/decorative" val="1"/>
              </a:ext>
            </a:extLst>
          </p:cNvPr>
          <p:cNvGrpSpPr/>
          <p:nvPr/>
        </p:nvGrpSpPr>
        <p:grpSpPr>
          <a:xfrm flipH="1">
            <a:off x="1557151" y="1374277"/>
            <a:ext cx="5493320" cy="3883523"/>
            <a:chOff x="252031" y="-22763"/>
            <a:chExt cx="7324426" cy="7269964"/>
          </a:xfrm>
        </p:grpSpPr>
        <p:sp>
          <p:nvSpPr>
            <p:cNvPr id="42" name="Rectangle 41">
              <a:extLst>
                <a:ext uri="{FF2B5EF4-FFF2-40B4-BE49-F238E27FC236}">
                  <a16:creationId xmlns="" xmlns:a16="http://schemas.microsoft.com/office/drawing/2014/main" id="{B601E3FC-2016-4085-9A4B-A172702EAAE1}"/>
                </a:ext>
                <a:ext uri="{C183D7F6-B498-43B3-948B-1728B52AA6E4}">
                  <adec:decorative xmlns="" xmlns:adec="http://schemas.microsoft.com/office/drawing/2017/decorative" val="1"/>
                </a:ext>
              </a:extLst>
            </p:cNvPr>
            <p:cNvSpPr/>
            <p:nvPr/>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 xmlns:a16="http://schemas.microsoft.com/office/drawing/2014/main" id="{2CBF662F-A198-4AD3-8EBC-0EC9A52B2994}"/>
                </a:ext>
                <a:ext uri="{C183D7F6-B498-43B3-948B-1728B52AA6E4}">
                  <adec:decorative xmlns="" xmlns:adec="http://schemas.microsoft.com/office/drawing/2017/decorative" val="1"/>
                </a:ext>
              </a:extLst>
            </p:cNvPr>
            <p:cNvSpPr/>
            <p:nvPr/>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 xmlns:a16="http://schemas.microsoft.com/office/drawing/2014/main" id="{142E86C5-8E5F-4620-A4FB-D1F926179D18}"/>
                </a:ext>
                <a:ext uri="{C183D7F6-B498-43B3-948B-1728B52AA6E4}">
                  <adec:decorative xmlns="" xmlns:adec="http://schemas.microsoft.com/office/drawing/2017/decorative" val="1"/>
                </a:ext>
              </a:extLst>
            </p:cNvPr>
            <p:cNvSpPr/>
            <p:nvPr/>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 xmlns:a16="http://schemas.microsoft.com/office/drawing/2014/main" id="{7E0E8055-17FA-43CE-9F03-E712F496B7CF}"/>
              </a:ext>
            </a:extLst>
          </p:cNvPr>
          <p:cNvSpPr>
            <a:spLocks noGrp="1"/>
          </p:cNvSpPr>
          <p:nvPr>
            <p:ph type="ctrTitle"/>
          </p:nvPr>
        </p:nvSpPr>
        <p:spPr>
          <a:xfrm>
            <a:off x="2112579" y="2676576"/>
            <a:ext cx="4956942" cy="1508126"/>
          </a:xfrm>
        </p:spPr>
        <p:txBody>
          <a:bodyPr anchor="ctr"/>
          <a:lstStyle/>
          <a:p>
            <a:r>
              <a:rPr lang="en-US" dirty="0"/>
              <a:t>THANK YOU</a:t>
            </a:r>
          </a:p>
        </p:txBody>
      </p:sp>
      <p:sp>
        <p:nvSpPr>
          <p:cNvPr id="2" name="Footer Placeholder 1">
            <a:extLst>
              <a:ext uri="{FF2B5EF4-FFF2-40B4-BE49-F238E27FC236}">
                <a16:creationId xmlns="" xmlns:a16="http://schemas.microsoft.com/office/drawing/2014/main" id="{9FE3A4F2-29CE-4C57-A172-6A0D63EFD700}"/>
              </a:ext>
            </a:extLst>
          </p:cNvPr>
          <p:cNvSpPr>
            <a:spLocks noGrp="1"/>
          </p:cNvSpPr>
          <p:nvPr>
            <p:ph type="ftr" sz="quarter" idx="4294967295"/>
          </p:nvPr>
        </p:nvSpPr>
        <p:spPr>
          <a:xfrm>
            <a:off x="446913" y="6468304"/>
            <a:ext cx="3086100" cy="365125"/>
          </a:xfrm>
        </p:spPr>
        <p:txBody>
          <a:bodyPr/>
          <a:lstStyle/>
          <a:p>
            <a:r>
              <a:rPr lang="en-US" dirty="0"/>
              <a:t>Add a Footer</a:t>
            </a:r>
          </a:p>
        </p:txBody>
      </p:sp>
      <p:sp>
        <p:nvSpPr>
          <p:cNvPr id="25" name="Rectangle: Single Corner Snipped 24" descr="Footer accent box">
            <a:extLst>
              <a:ext uri="{FF2B5EF4-FFF2-40B4-BE49-F238E27FC236}">
                <a16:creationId xmlns="" xmlns:a16="http://schemas.microsoft.com/office/drawing/2014/main" id="{ADA66B68-D364-4C11-9AA9-052CEAC914E1}"/>
              </a:ext>
            </a:extLst>
          </p:cNvPr>
          <p:cNvSpPr/>
          <p:nvPr/>
        </p:nvSpPr>
        <p:spPr>
          <a:xfrm flipH="1">
            <a:off x="8661952" y="6356350"/>
            <a:ext cx="482048"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Slide Number Placeholder 5">
            <a:extLst>
              <a:ext uri="{FF2B5EF4-FFF2-40B4-BE49-F238E27FC236}">
                <a16:creationId xmlns="" xmlns:a16="http://schemas.microsoft.com/office/drawing/2014/main" id="{7B17F9E2-0E31-4010-80D8-F343F24E6E14}"/>
              </a:ext>
            </a:extLst>
          </p:cNvPr>
          <p:cNvSpPr>
            <a:spLocks noGrp="1"/>
          </p:cNvSpPr>
          <p:nvPr>
            <p:ph type="sldNum" sz="quarter" idx="4294967295"/>
          </p:nvPr>
        </p:nvSpPr>
        <p:spPr>
          <a:xfrm>
            <a:off x="8661952" y="6413649"/>
            <a:ext cx="482048"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17</a:t>
            </a:fld>
            <a:endParaRPr lang="en-US" dirty="0"/>
          </a:p>
        </p:txBody>
      </p:sp>
    </p:spTree>
    <p:extLst>
      <p:ext uri="{BB962C8B-B14F-4D97-AF65-F5344CB8AC3E}">
        <p14:creationId xmlns="" xmlns:p14="http://schemas.microsoft.com/office/powerpoint/2010/main" val="207078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036379" y="2705151"/>
            <a:ext cx="4956942" cy="1508126"/>
          </a:xfrm>
        </p:spPr>
        <p:txBody>
          <a:bodyPr>
            <a:normAutofit/>
          </a:bodyPr>
          <a:lstStyle/>
          <a:p>
            <a:r>
              <a:rPr lang="en-US" dirty="0" smtClean="0"/>
              <a:t>Introduction</a:t>
            </a:r>
            <a:br>
              <a:rPr lang="en-US" dirty="0" smtClean="0"/>
            </a:b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4D671F4D-9614-41E9-BA0C-7977DEBBBBB3}"/>
              </a:ext>
            </a:extLst>
          </p:cNvPr>
          <p:cNvSpPr>
            <a:spLocks noGrp="1"/>
          </p:cNvSpPr>
          <p:nvPr>
            <p:ph type="title"/>
          </p:nvPr>
        </p:nvSpPr>
        <p:spPr>
          <a:xfrm>
            <a:off x="207763" y="209550"/>
            <a:ext cx="8688587" cy="533400"/>
          </a:xfrm>
        </p:spPr>
        <p:style>
          <a:lnRef idx="0">
            <a:scrgbClr r="0" g="0" b="0"/>
          </a:lnRef>
          <a:fillRef idx="1001">
            <a:schemeClr val="dk2"/>
          </a:fillRef>
          <a:effectRef idx="0">
            <a:scrgbClr r="0" g="0" b="0"/>
          </a:effectRef>
          <a:fontRef idx="major"/>
        </p:style>
        <p:txBody>
          <a:bodyPr>
            <a:normAutofit fontScale="90000"/>
          </a:bodyPr>
          <a:lstStyle/>
          <a:p>
            <a:r>
              <a:rPr lang="en-US" dirty="0" smtClean="0"/>
              <a:t>Problem Statement</a:t>
            </a:r>
            <a:endParaRPr lang="en-US" dirty="0"/>
          </a:p>
        </p:txBody>
      </p:sp>
      <p:sp>
        <p:nvSpPr>
          <p:cNvPr id="9" name="Rectangle 8">
            <a:extLst>
              <a:ext uri="{FF2B5EF4-FFF2-40B4-BE49-F238E27FC236}">
                <a16:creationId xmlns="" xmlns:a16="http://schemas.microsoft.com/office/drawing/2014/main" id="{3FA6EA72-8286-456D-962A-635BD29FF580}"/>
              </a:ext>
              <a:ext uri="{C183D7F6-B498-43B3-948B-1728B52AA6E4}">
                <adec:decorative xmlns="" xmlns:adec="http://schemas.microsoft.com/office/drawing/2017/decorative" val="1"/>
              </a:ext>
            </a:extLst>
          </p:cNvPr>
          <p:cNvSpPr/>
          <p:nvPr/>
        </p:nvSpPr>
        <p:spPr>
          <a:xfrm flipH="1">
            <a:off x="2013853" y="972458"/>
            <a:ext cx="6879485" cy="4843807"/>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 xmlns:a16="http://schemas.microsoft.com/office/drawing/2014/main" id="{097B4C68-C77C-441E-92FB-B16A0472C0E5}"/>
              </a:ext>
              <a:ext uri="{C183D7F6-B498-43B3-948B-1728B52AA6E4}">
                <adec:decorative xmlns="" xmlns:adec="http://schemas.microsoft.com/office/drawing/2017/decorative" val="1"/>
              </a:ext>
            </a:extLst>
          </p:cNvPr>
          <p:cNvSpPr/>
          <p:nvPr/>
        </p:nvSpPr>
        <p:spPr>
          <a:xfrm flipH="1">
            <a:off x="250376" y="1547133"/>
            <a:ext cx="8269772"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 xmlns:a16="http://schemas.microsoft.com/office/drawing/2014/main" id="{C6CF05E3-FE3F-45C6-A2C5-9F5408F4F812}"/>
              </a:ext>
            </a:extLst>
          </p:cNvPr>
          <p:cNvSpPr>
            <a:spLocks noGrp="1"/>
          </p:cNvSpPr>
          <p:nvPr>
            <p:ph type="sldNum" sz="quarter" idx="11"/>
          </p:nvPr>
        </p:nvSpPr>
        <p:spPr/>
        <p:txBody>
          <a:bodyPr/>
          <a:lstStyle/>
          <a:p>
            <a:fld id="{8C2E478F-E849-4A8C-AF1F-CBCC78A7CBFA}" type="slidenum">
              <a:rPr lang="en-US" smtClean="0"/>
              <a:pPr/>
              <a:t>3</a:t>
            </a:fld>
            <a:endParaRPr lang="en-US" dirty="0"/>
          </a:p>
        </p:txBody>
      </p:sp>
      <p:sp>
        <p:nvSpPr>
          <p:cNvPr id="8" name="Content Placeholder 7"/>
          <p:cNvSpPr>
            <a:spLocks noGrp="1"/>
          </p:cNvSpPr>
          <p:nvPr>
            <p:ph idx="1"/>
          </p:nvPr>
        </p:nvSpPr>
        <p:spPr>
          <a:xfrm>
            <a:off x="228600" y="1543050"/>
            <a:ext cx="8324850" cy="4724400"/>
          </a:xfrm>
          <a:ln/>
        </p:spPr>
        <p:style>
          <a:lnRef idx="0">
            <a:schemeClr val="accent5"/>
          </a:lnRef>
          <a:fillRef idx="3">
            <a:schemeClr val="accent5"/>
          </a:fillRef>
          <a:effectRef idx="3">
            <a:schemeClr val="accent5"/>
          </a:effectRef>
          <a:fontRef idx="minor">
            <a:schemeClr val="lt1"/>
          </a:fontRef>
        </p:style>
        <p:txBody>
          <a:bodyPr>
            <a:normAutofit/>
          </a:bodyPr>
          <a:lstStyle/>
          <a:p>
            <a:pPr algn="just">
              <a:buNone/>
            </a:pPr>
            <a:endParaRPr lang="en-US" sz="2100" dirty="0" smtClean="0"/>
          </a:p>
          <a:p>
            <a:pPr algn="just">
              <a:buNone/>
            </a:pPr>
            <a:r>
              <a:rPr lang="en-US" sz="2100" dirty="0" smtClean="0"/>
              <a:t>	</a:t>
            </a:r>
          </a:p>
          <a:p>
            <a:pPr algn="just">
              <a:buNone/>
            </a:pPr>
            <a:r>
              <a:rPr lang="en-US" sz="2100" dirty="0" smtClean="0"/>
              <a:t>	RecoWeb a recommendation website wants to offer a new type of feature that helps its users in categorizing the nearby eateries in major cities of the world with respect to uniqueness of cuisines and help tourists complete their tour without missing anything on the culinary side of things. </a:t>
            </a:r>
          </a:p>
          <a:p>
            <a:pPr algn="just">
              <a:buNone/>
            </a:pPr>
            <a:r>
              <a:rPr lang="en-US" sz="2100" dirty="0" smtClean="0"/>
              <a:t>	</a:t>
            </a:r>
          </a:p>
          <a:p>
            <a:pPr algn="just">
              <a:buNone/>
            </a:pPr>
            <a:r>
              <a:rPr lang="en-US" sz="2100" dirty="0" smtClean="0">
                <a:solidFill>
                  <a:schemeClr val="tx1"/>
                </a:solidFill>
              </a:rPr>
              <a:t>	Stakeholders:</a:t>
            </a:r>
            <a:r>
              <a:rPr lang="en-US" sz="2100" dirty="0" smtClean="0"/>
              <a:t> RecoWeb</a:t>
            </a:r>
          </a:p>
          <a:p>
            <a:pPr algn="just">
              <a:buNone/>
            </a:pPr>
            <a:endParaRPr lang="en-US" sz="2100" dirty="0" smtClean="0">
              <a:solidFill>
                <a:schemeClr val="tx1"/>
              </a:solidFill>
            </a:endParaRPr>
          </a:p>
          <a:p>
            <a:pPr algn="just">
              <a:buNone/>
            </a:pPr>
            <a:r>
              <a:rPr lang="en-US" sz="2100" dirty="0" smtClean="0">
                <a:solidFill>
                  <a:schemeClr val="tx1"/>
                </a:solidFill>
              </a:rPr>
              <a:t>	Target Audience: </a:t>
            </a:r>
            <a:r>
              <a:rPr lang="en-US" sz="2100" dirty="0" smtClean="0"/>
              <a:t>People touring these cities and looking</a:t>
            </a:r>
          </a:p>
          <a:p>
            <a:pPr algn="just">
              <a:buNone/>
            </a:pPr>
            <a:r>
              <a:rPr lang="en-US" sz="2100" dirty="0" smtClean="0"/>
              <a:t>	 		     for unique  cuisines.</a:t>
            </a:r>
          </a:p>
          <a:p>
            <a:pPr algn="just"/>
            <a:endParaRPr lang="en-US" sz="2100" dirty="0"/>
          </a:p>
        </p:txBody>
      </p:sp>
    </p:spTree>
    <p:extLst>
      <p:ext uri="{BB962C8B-B14F-4D97-AF65-F5344CB8AC3E}">
        <p14:creationId xmlns="" xmlns:p14="http://schemas.microsoft.com/office/powerpoint/2010/main" val="27790956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036379" y="2705151"/>
            <a:ext cx="4956942" cy="1508126"/>
          </a:xfrm>
        </p:spPr>
        <p:txBody>
          <a:bodyPr>
            <a:normAutofit/>
          </a:bodyPr>
          <a:lstStyle/>
          <a:p>
            <a:r>
              <a:rPr lang="en-US" dirty="0" smtClean="0"/>
              <a:t>Data</a:t>
            </a:r>
            <a:br>
              <a:rPr lang="en-US" dirty="0" smtClean="0"/>
            </a:b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95300" y="1143000"/>
            <a:ext cx="8124825" cy="1114425"/>
          </a:xfrm>
          <a:ln/>
        </p:spPr>
        <p:style>
          <a:lnRef idx="0">
            <a:schemeClr val="accent5"/>
          </a:lnRef>
          <a:fillRef idx="3">
            <a:schemeClr val="accent5"/>
          </a:fillRef>
          <a:effectRef idx="3">
            <a:schemeClr val="accent5"/>
          </a:effectRef>
          <a:fontRef idx="minor">
            <a:schemeClr val="lt1"/>
          </a:fontRef>
        </p:style>
        <p:txBody>
          <a:bodyPr/>
          <a:lstStyle/>
          <a:p>
            <a:pPr algn="ctr"/>
            <a:r>
              <a:rPr lang="en-US" sz="1600" dirty="0" smtClean="0"/>
              <a:t>This dataset helps us locating the cities with their latitudes and longitudes. We use this to standardize our city names and focus on only ~26000 major cities in the world . We do this to ensure that our analysis does not corrupt due two cities having similar names</a:t>
            </a:r>
            <a:r>
              <a:rPr lang="en-US" sz="1800" dirty="0" smtClean="0"/>
              <a:t>.</a:t>
            </a:r>
          </a:p>
        </p:txBody>
      </p:sp>
      <p:sp>
        <p:nvSpPr>
          <p:cNvPr id="3" name="Slide Number Placeholder 2"/>
          <p:cNvSpPr>
            <a:spLocks noGrp="1"/>
          </p:cNvSpPr>
          <p:nvPr>
            <p:ph type="sldNum" sz="quarter" idx="11"/>
          </p:nvPr>
        </p:nvSpPr>
        <p:spPr/>
        <p:txBody>
          <a:bodyPr/>
          <a:lstStyle/>
          <a:p>
            <a:fld id="{8C2E478F-E849-4A8C-AF1F-CBCC78A7CBFA}" type="slidenum">
              <a:rPr lang="en-US" noProof="0" smtClean="0"/>
              <a:pPr/>
              <a:t>5</a:t>
            </a:fld>
            <a:endParaRPr lang="en-US" noProof="0"/>
          </a:p>
        </p:txBody>
      </p:sp>
      <p:sp>
        <p:nvSpPr>
          <p:cNvPr id="4" name="Title 3"/>
          <p:cNvSpPr>
            <a:spLocks noGrp="1"/>
          </p:cNvSpPr>
          <p:nvPr>
            <p:ph type="title"/>
          </p:nvPr>
        </p:nvSpPr>
        <p:spPr>
          <a:xfrm>
            <a:off x="542163" y="152400"/>
            <a:ext cx="8116062" cy="600075"/>
          </a:xfrm>
        </p:spPr>
        <p:style>
          <a:lnRef idx="0">
            <a:scrgbClr r="0" g="0" b="0"/>
          </a:lnRef>
          <a:fillRef idx="1001">
            <a:schemeClr val="dk2"/>
          </a:fillRef>
          <a:effectRef idx="0">
            <a:scrgbClr r="0" g="0" b="0"/>
          </a:effectRef>
          <a:fontRef idx="major"/>
        </p:style>
        <p:txBody>
          <a:bodyPr>
            <a:normAutofit fontScale="90000"/>
          </a:bodyPr>
          <a:lstStyle/>
          <a:p>
            <a:r>
              <a:rPr lang="en-US" dirty="0" smtClean="0"/>
              <a:t>World Cities Dataset</a:t>
            </a:r>
            <a:endParaRPr lang="en-US" b="0" dirty="0"/>
          </a:p>
        </p:txBody>
      </p:sp>
      <p:pic>
        <p:nvPicPr>
          <p:cNvPr id="3074" name="Picture 2"/>
          <p:cNvPicPr>
            <a:picLocks noChangeAspect="1" noChangeArrowheads="1"/>
          </p:cNvPicPr>
          <p:nvPr/>
        </p:nvPicPr>
        <p:blipFill>
          <a:blip r:embed="rId2"/>
          <a:srcRect/>
          <a:stretch>
            <a:fillRect/>
          </a:stretch>
        </p:blipFill>
        <p:spPr bwMode="auto">
          <a:xfrm>
            <a:off x="457200" y="2743200"/>
            <a:ext cx="8105774" cy="3419476"/>
          </a:xfrm>
          <a:prstGeom prst="rect">
            <a:avLst/>
          </a:prstGeom>
          <a:noFill/>
          <a:ln w="9525">
            <a:noFill/>
            <a:miter lim="800000"/>
            <a:headEnd/>
            <a:tailEnd/>
          </a:ln>
          <a:effectLst>
            <a:outerShdw blurRad="44450" dist="27940" dir="5400000" algn="ctr">
              <a:srgbClr val="000000">
                <a:alpha val="32000"/>
              </a:srgbClr>
            </a:outerShdw>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523875" y="1343025"/>
            <a:ext cx="8124825" cy="1114425"/>
          </a:xfrm>
          <a:ln>
            <a:noFill/>
          </a:ln>
          <a:effectLst>
            <a:outerShdw blurRad="44450" dist="27940" dir="5400000" algn="ctr">
              <a:srgbClr val="000000">
                <a:alpha val="32000"/>
              </a:srgbClr>
            </a:outerShdw>
          </a:effectLst>
        </p:spPr>
        <p:style>
          <a:lnRef idx="0">
            <a:schemeClr val="accent5"/>
          </a:lnRef>
          <a:fillRef idx="3">
            <a:schemeClr val="accent5"/>
          </a:fillRef>
          <a:effectRef idx="3">
            <a:schemeClr val="accent5"/>
          </a:effectRef>
          <a:fontRef idx="minor">
            <a:schemeClr val="lt1"/>
          </a:fontRef>
        </p:style>
        <p:txBody>
          <a:bodyPr/>
          <a:lstStyle/>
          <a:p>
            <a:pPr algn="ctr"/>
            <a:r>
              <a:rPr lang="en-US" sz="1600" dirty="0" smtClean="0"/>
              <a:t>We use the explore query to get unique eateries nearby the city center within a 5 km radius. We then cluster them into groups and present them to the user wholly as a group to choose from.</a:t>
            </a:r>
            <a:endParaRPr lang="en-US" sz="1800" dirty="0" smtClean="0"/>
          </a:p>
        </p:txBody>
      </p:sp>
      <p:sp>
        <p:nvSpPr>
          <p:cNvPr id="3" name="Slide Number Placeholder 2"/>
          <p:cNvSpPr>
            <a:spLocks noGrp="1"/>
          </p:cNvSpPr>
          <p:nvPr>
            <p:ph type="sldNum" sz="quarter" idx="11"/>
          </p:nvPr>
        </p:nvSpPr>
        <p:spPr/>
        <p:txBody>
          <a:bodyPr/>
          <a:lstStyle/>
          <a:p>
            <a:fld id="{8C2E478F-E849-4A8C-AF1F-CBCC78A7CBFA}" type="slidenum">
              <a:rPr lang="en-US" noProof="0" smtClean="0"/>
              <a:pPr/>
              <a:t>6</a:t>
            </a:fld>
            <a:endParaRPr lang="en-US" noProof="0"/>
          </a:p>
        </p:txBody>
      </p:sp>
      <p:sp>
        <p:nvSpPr>
          <p:cNvPr id="4" name="Title 3"/>
          <p:cNvSpPr>
            <a:spLocks noGrp="1"/>
          </p:cNvSpPr>
          <p:nvPr>
            <p:ph type="title"/>
          </p:nvPr>
        </p:nvSpPr>
        <p:spPr>
          <a:xfrm>
            <a:off x="523113" y="342900"/>
            <a:ext cx="8135112" cy="676275"/>
          </a:xfrm>
        </p:spPr>
        <p:style>
          <a:lnRef idx="0">
            <a:scrgbClr r="0" g="0" b="0"/>
          </a:lnRef>
          <a:fillRef idx="1001">
            <a:schemeClr val="dk2"/>
          </a:fillRef>
          <a:effectRef idx="0">
            <a:scrgbClr r="0" g="0" b="0"/>
          </a:effectRef>
          <a:fontRef idx="major"/>
        </p:style>
        <p:txBody>
          <a:bodyPr>
            <a:normAutofit fontScale="90000"/>
          </a:bodyPr>
          <a:lstStyle/>
          <a:p>
            <a:r>
              <a:rPr lang="en-US" dirty="0" smtClean="0"/>
              <a:t>Foursquare API Query</a:t>
            </a:r>
            <a:endParaRPr lang="en-US" b="0" dirty="0"/>
          </a:p>
        </p:txBody>
      </p:sp>
      <p:pic>
        <p:nvPicPr>
          <p:cNvPr id="4098" name="Picture 2"/>
          <p:cNvPicPr>
            <a:picLocks noChangeAspect="1" noChangeArrowheads="1"/>
          </p:cNvPicPr>
          <p:nvPr/>
        </p:nvPicPr>
        <p:blipFill>
          <a:blip r:embed="rId2"/>
          <a:srcRect/>
          <a:stretch>
            <a:fillRect/>
          </a:stretch>
        </p:blipFill>
        <p:spPr bwMode="auto">
          <a:xfrm>
            <a:off x="1557338" y="2990849"/>
            <a:ext cx="5919787" cy="2819401"/>
          </a:xfrm>
          <a:prstGeom prst="rect">
            <a:avLst/>
          </a:prstGeom>
          <a:noFill/>
          <a:ln w="9525">
            <a:noFill/>
            <a:miter lim="800000"/>
            <a:headEnd/>
            <a:tailEnd/>
          </a:ln>
          <a:effectLst>
            <a:outerShdw blurRad="44450" dist="27940" dir="5400000" algn="ctr">
              <a:srgbClr val="000000">
                <a:alpha val="32000"/>
              </a:srgbClr>
            </a:out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979229" y="2219376"/>
            <a:ext cx="4956942" cy="1508126"/>
          </a:xfrm>
        </p:spPr>
        <p:txBody>
          <a:bodyPr>
            <a:normAutofit/>
          </a:bodyPr>
          <a:lstStyle/>
          <a:p>
            <a:r>
              <a:rPr lang="en-US" dirty="0" smtClean="0"/>
              <a:t>Methodology</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8C2E478F-E849-4A8C-AF1F-CBCC78A7CBFA}" type="slidenum">
              <a:rPr lang="en-US" smtClean="0"/>
              <a:pPr/>
              <a:t>8</a:t>
            </a:fld>
            <a:endParaRPr lang="en-US" dirty="0"/>
          </a:p>
        </p:txBody>
      </p:sp>
      <p:sp>
        <p:nvSpPr>
          <p:cNvPr id="4" name="TextBox 3"/>
          <p:cNvSpPr txBox="1"/>
          <p:nvPr/>
        </p:nvSpPr>
        <p:spPr>
          <a:xfrm>
            <a:off x="266700" y="1200150"/>
            <a:ext cx="8582025" cy="5078313"/>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just">
              <a:buNone/>
            </a:pPr>
            <a:r>
              <a:rPr lang="en-US" dirty="0" smtClean="0">
                <a:solidFill>
                  <a:schemeClr val="bg1"/>
                </a:solidFill>
              </a:rPr>
              <a:t>    1.Users will be asked to input a city of their choice.</a:t>
            </a:r>
          </a:p>
          <a:p>
            <a:pPr algn="just">
              <a:buNone/>
            </a:pPr>
            <a:r>
              <a:rPr lang="en-US" dirty="0" smtClean="0">
                <a:solidFill>
                  <a:schemeClr val="bg1"/>
                </a:solidFill>
              </a:rPr>
              <a:t>    </a:t>
            </a:r>
          </a:p>
          <a:p>
            <a:pPr algn="just">
              <a:buNone/>
            </a:pPr>
            <a:r>
              <a:rPr lang="en-US" dirty="0" smtClean="0">
                <a:solidFill>
                  <a:schemeClr val="bg1"/>
                </a:solidFill>
              </a:rPr>
              <a:t>    2. We will first find out latitude and longitude for our city using a world cities dataset.</a:t>
            </a:r>
          </a:p>
          <a:p>
            <a:pPr algn="just">
              <a:buNone/>
            </a:pPr>
            <a:endParaRPr lang="en-US" dirty="0" smtClean="0">
              <a:solidFill>
                <a:schemeClr val="bg1"/>
              </a:solidFill>
            </a:endParaRPr>
          </a:p>
          <a:p>
            <a:pPr algn="just">
              <a:buNone/>
            </a:pPr>
            <a:r>
              <a:rPr lang="en-US" dirty="0" smtClean="0">
                <a:solidFill>
                  <a:schemeClr val="bg1"/>
                </a:solidFill>
              </a:rPr>
              <a:t>        (Dataset attributed to : https://simplemaps.com/data/world-cities )</a:t>
            </a:r>
          </a:p>
          <a:p>
            <a:pPr algn="just">
              <a:buNone/>
            </a:pPr>
            <a:endParaRPr lang="en-US" dirty="0" smtClean="0">
              <a:solidFill>
                <a:schemeClr val="bg1"/>
              </a:solidFill>
            </a:endParaRPr>
          </a:p>
          <a:p>
            <a:pPr algn="just">
              <a:buNone/>
            </a:pPr>
            <a:r>
              <a:rPr lang="en-US" dirty="0" smtClean="0">
                <a:solidFill>
                  <a:schemeClr val="bg1"/>
                </a:solidFill>
              </a:rPr>
              <a:t>    3. Then we will be using Four Square’s API to find out all eateries within a 5 km radius of </a:t>
            </a:r>
          </a:p>
          <a:p>
            <a:pPr algn="just">
              <a:buNone/>
            </a:pPr>
            <a:r>
              <a:rPr lang="en-US" dirty="0" smtClean="0">
                <a:solidFill>
                  <a:schemeClr val="bg1"/>
                </a:solidFill>
              </a:rPr>
              <a:t>         the city center.</a:t>
            </a:r>
          </a:p>
          <a:p>
            <a:pPr algn="just">
              <a:buNone/>
            </a:pPr>
            <a:r>
              <a:rPr lang="en-US" dirty="0" smtClean="0">
                <a:solidFill>
                  <a:schemeClr val="bg1"/>
                </a:solidFill>
              </a:rPr>
              <a:t>        </a:t>
            </a:r>
          </a:p>
          <a:p>
            <a:pPr algn="just">
              <a:buNone/>
            </a:pPr>
            <a:r>
              <a:rPr lang="en-US" dirty="0" smtClean="0">
                <a:solidFill>
                  <a:schemeClr val="bg1"/>
                </a:solidFill>
              </a:rPr>
              <a:t>        The type of categories available are:</a:t>
            </a:r>
          </a:p>
          <a:p>
            <a:pPr algn="just">
              <a:buNone/>
            </a:pPr>
            <a:r>
              <a:rPr lang="en-US" dirty="0" smtClean="0">
                <a:solidFill>
                  <a:schemeClr val="bg1"/>
                </a:solidFill>
              </a:rPr>
              <a:t>        </a:t>
            </a:r>
          </a:p>
          <a:p>
            <a:pPr algn="just">
              <a:buNone/>
            </a:pPr>
            <a:r>
              <a:rPr lang="en-US" dirty="0" smtClean="0">
                <a:solidFill>
                  <a:schemeClr val="bg1"/>
                </a:solidFill>
              </a:rPr>
              <a:t>        a. Food</a:t>
            </a:r>
          </a:p>
          <a:p>
            <a:pPr algn="just">
              <a:buNone/>
            </a:pPr>
            <a:r>
              <a:rPr lang="en-US" dirty="0" smtClean="0">
                <a:solidFill>
                  <a:schemeClr val="bg1"/>
                </a:solidFill>
              </a:rPr>
              <a:t>        b. Coffee</a:t>
            </a:r>
          </a:p>
          <a:p>
            <a:pPr algn="just">
              <a:buNone/>
            </a:pPr>
            <a:r>
              <a:rPr lang="en-US" dirty="0" smtClean="0">
                <a:solidFill>
                  <a:schemeClr val="bg1"/>
                </a:solidFill>
              </a:rPr>
              <a:t>        c. Drinks</a:t>
            </a:r>
          </a:p>
          <a:p>
            <a:pPr algn="just">
              <a:buNone/>
            </a:pPr>
            <a:endParaRPr lang="en-US" dirty="0" smtClean="0">
              <a:solidFill>
                <a:schemeClr val="bg1"/>
              </a:solidFill>
            </a:endParaRPr>
          </a:p>
          <a:p>
            <a:pPr algn="just">
              <a:buNone/>
            </a:pPr>
            <a:r>
              <a:rPr lang="en-US" dirty="0" smtClean="0">
                <a:solidFill>
                  <a:schemeClr val="bg1"/>
                </a:solidFill>
              </a:rPr>
              <a:t>    4. We then clean our data to remove any duplicates that may have arisen due to overlap </a:t>
            </a:r>
          </a:p>
          <a:p>
            <a:pPr algn="just">
              <a:buNone/>
            </a:pPr>
            <a:r>
              <a:rPr lang="en-US" dirty="0" smtClean="0">
                <a:solidFill>
                  <a:schemeClr val="bg1"/>
                </a:solidFill>
              </a:rPr>
              <a:t>        of categories.</a:t>
            </a:r>
          </a:p>
          <a:p>
            <a:pPr algn="just"/>
            <a:endParaRPr lang="en-US" dirty="0">
              <a:solidFill>
                <a:schemeClr val="bg1"/>
              </a:solidFill>
            </a:endParaRPr>
          </a:p>
        </p:txBody>
      </p:sp>
      <p:sp>
        <p:nvSpPr>
          <p:cNvPr id="5" name="Title 2"/>
          <p:cNvSpPr txBox="1">
            <a:spLocks/>
          </p:cNvSpPr>
          <p:nvPr/>
        </p:nvSpPr>
        <p:spPr>
          <a:xfrm>
            <a:off x="247650" y="266701"/>
            <a:ext cx="8562975" cy="666750"/>
          </a:xfrm>
          <a:prstGeom prst="rect">
            <a:avLst/>
          </a:prstGeom>
        </p:spPr>
        <p:style>
          <a:lnRef idx="0">
            <a:scrgbClr r="0" g="0" b="0"/>
          </a:lnRef>
          <a:fillRef idx="1002">
            <a:schemeClr val="dk2"/>
          </a:fillRef>
          <a:effectRef idx="0">
            <a:scrgbClr r="0" g="0" b="0"/>
          </a:effectRef>
          <a:fontRef idx="major"/>
        </p:style>
        <p:txBody>
          <a:bodyPr>
            <a:normAutofit fontScale="40000" lnSpcReduction="20000"/>
          </a:bodyPr>
          <a:lstStyle/>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3600" b="1" i="0" u="none" strike="noStrike" kern="1200" cap="all" spc="0" normalizeH="0" baseline="0" noProof="0" dirty="0" smtClean="0">
              <a:ln>
                <a:noFill/>
              </a:ln>
              <a:solidFill>
                <a:schemeClr val="bg1"/>
              </a:solidFill>
              <a:effectLst/>
              <a:uLnTx/>
              <a:uFillTx/>
              <a:latin typeface="+mj-lt"/>
              <a:ea typeface="+mj-ea"/>
              <a:cs typeface="+mj-cs"/>
            </a:endParaRP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9000" b="1" i="0" u="none" strike="noStrike" kern="1200" cap="all" spc="0" normalizeH="0" baseline="0" noProof="0" dirty="0" smtClean="0">
                <a:ln>
                  <a:noFill/>
                </a:ln>
                <a:solidFill>
                  <a:schemeClr val="bg1"/>
                </a:solidFill>
                <a:effectLst/>
                <a:uLnTx/>
                <a:uFillTx/>
                <a:latin typeface="+mj-lt"/>
                <a:ea typeface="+mj-ea"/>
                <a:cs typeface="+mj-cs"/>
              </a:rPr>
              <a:t>Methodology</a:t>
            </a:r>
            <a:endParaRPr kumimoji="0" lang="en-US" sz="9000" b="1" i="0" u="none" strike="noStrike" kern="1200" cap="all"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7650" y="1419226"/>
            <a:ext cx="8696325" cy="3695700"/>
          </a:xfrm>
        </p:spPr>
        <p:style>
          <a:lnRef idx="0">
            <a:schemeClr val="accent5"/>
          </a:lnRef>
          <a:fillRef idx="3">
            <a:schemeClr val="accent5"/>
          </a:fillRef>
          <a:effectRef idx="3">
            <a:schemeClr val="accent5"/>
          </a:effectRef>
          <a:fontRef idx="minor">
            <a:schemeClr val="lt1"/>
          </a:fontRef>
        </p:style>
        <p:txBody>
          <a:bodyPr>
            <a:normAutofit/>
          </a:bodyPr>
          <a:lstStyle/>
          <a:p>
            <a:pPr>
              <a:buNone/>
            </a:pPr>
            <a:r>
              <a:rPr lang="en-US" sz="1800" dirty="0" smtClean="0"/>
              <a:t>        </a:t>
            </a:r>
          </a:p>
          <a:p>
            <a:pPr>
              <a:buNone/>
            </a:pPr>
            <a:r>
              <a:rPr lang="en-US" sz="1800" dirty="0" smtClean="0"/>
              <a:t>    5. We then one hot encode the data to make it suitable for simplified clustering.</a:t>
            </a:r>
          </a:p>
          <a:p>
            <a:pPr>
              <a:buNone/>
            </a:pPr>
            <a:endParaRPr lang="en-US" sz="1800" dirty="0" smtClean="0"/>
          </a:p>
          <a:p>
            <a:pPr>
              <a:buNone/>
            </a:pPr>
            <a:r>
              <a:rPr lang="en-US" sz="1800" dirty="0" smtClean="0"/>
              <a:t>    6. We then use k means clustering to find similarities and dissimilarities between eateries. </a:t>
            </a:r>
          </a:p>
          <a:p>
            <a:pPr>
              <a:buNone/>
            </a:pPr>
            <a:r>
              <a:rPr lang="en-US" sz="1800" dirty="0" smtClean="0"/>
              <a:t>    </a:t>
            </a:r>
          </a:p>
          <a:p>
            <a:pPr>
              <a:buNone/>
            </a:pPr>
            <a:r>
              <a:rPr lang="en-US" sz="1800" dirty="0" smtClean="0"/>
              <a:t>    7. Finally using Folium we display the results for each city.</a:t>
            </a:r>
          </a:p>
          <a:p>
            <a:pPr>
              <a:buNone/>
            </a:pPr>
            <a:r>
              <a:rPr lang="en-US" sz="1800" dirty="0" smtClean="0"/>
              <a:t>    </a:t>
            </a:r>
          </a:p>
          <a:p>
            <a:pPr>
              <a:buNone/>
            </a:pPr>
            <a:r>
              <a:rPr lang="en-US" sz="1800" dirty="0" smtClean="0"/>
              <a:t>    8. In the end we output dataframes pertaining to various categories to educate user about all the different choices available to them in that particular city</a:t>
            </a:r>
            <a:endParaRPr lang="en-US" sz="1800" dirty="0"/>
          </a:p>
        </p:txBody>
      </p:sp>
      <p:sp>
        <p:nvSpPr>
          <p:cNvPr id="5" name="Slide Number Placeholder 4"/>
          <p:cNvSpPr>
            <a:spLocks noGrp="1"/>
          </p:cNvSpPr>
          <p:nvPr>
            <p:ph type="sldNum" sz="quarter" idx="11"/>
          </p:nvPr>
        </p:nvSpPr>
        <p:spPr/>
        <p:txBody>
          <a:bodyPr/>
          <a:lstStyle/>
          <a:p>
            <a:fld id="{8C2E478F-E849-4A8C-AF1F-CBCC78A7CBFA}" type="slidenum">
              <a:rPr lang="en-US" smtClean="0"/>
              <a:pPr/>
              <a:t>9</a:t>
            </a:fld>
            <a:endParaRPr lang="en-US" dirty="0"/>
          </a:p>
        </p:txBody>
      </p:sp>
      <p:sp>
        <p:nvSpPr>
          <p:cNvPr id="7" name="Title 2"/>
          <p:cNvSpPr txBox="1">
            <a:spLocks/>
          </p:cNvSpPr>
          <p:nvPr/>
        </p:nvSpPr>
        <p:spPr>
          <a:xfrm>
            <a:off x="228600" y="466726"/>
            <a:ext cx="8677275" cy="666750"/>
          </a:xfrm>
          <a:prstGeom prst="rect">
            <a:avLst/>
          </a:prstGeom>
        </p:spPr>
        <p:style>
          <a:lnRef idx="0">
            <a:scrgbClr r="0" g="0" b="0"/>
          </a:lnRef>
          <a:fillRef idx="1002">
            <a:schemeClr val="dk2"/>
          </a:fillRef>
          <a:effectRef idx="0">
            <a:scrgbClr r="0" g="0" b="0"/>
          </a:effectRef>
          <a:fontRef idx="major"/>
        </p:style>
        <p:txBody>
          <a:bodyPr>
            <a:normAutofit fontScale="40000" lnSpcReduction="20000"/>
          </a:bodyPr>
          <a:lstStyle/>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3600" b="1" i="0" u="none" strike="noStrike" kern="1200" cap="all" spc="0" normalizeH="0" baseline="0" noProof="0" dirty="0" smtClean="0">
              <a:ln>
                <a:noFill/>
              </a:ln>
              <a:solidFill>
                <a:schemeClr val="bg1"/>
              </a:solidFill>
              <a:effectLst/>
              <a:uLnTx/>
              <a:uFillTx/>
              <a:latin typeface="+mj-lt"/>
              <a:ea typeface="+mj-ea"/>
              <a:cs typeface="+mj-cs"/>
            </a:endParaRP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9000" b="1" i="0" u="none" strike="noStrike" kern="1200" cap="all" spc="0" normalizeH="0" baseline="0" noProof="0" dirty="0" smtClean="0">
                <a:ln>
                  <a:noFill/>
                </a:ln>
                <a:solidFill>
                  <a:schemeClr val="bg1"/>
                </a:solidFill>
                <a:effectLst/>
                <a:uLnTx/>
                <a:uFillTx/>
                <a:latin typeface="+mj-lt"/>
                <a:ea typeface="+mj-ea"/>
                <a:cs typeface="+mj-cs"/>
              </a:rPr>
              <a:t>Methodology</a:t>
            </a:r>
            <a:endParaRPr kumimoji="0" lang="en-US" sz="9000" b="1" i="0" u="none" strike="noStrike" kern="1200" cap="all"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f34357351_win32">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5">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F34357351_Dark modernist presentation_mlw -v2" id="{02C8D846-7DC8-4EFF-94D8-823DF779E3A7}" vid="{402D83F6-A512-43E7-B905-390BB489C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7f9b5e87859ce6d7eedbdc6e4e4205c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5e0075ee7624d6a846e01eb6183742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B834546-CF5A-40F0-B105-33C88EC059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6A0F1FB-B1B3-48EC-BFEE-FC0094A34C28}">
  <ds:schemaRefs>
    <ds:schemaRef ds:uri="http://schemas.microsoft.com/sharepoint/v3/contenttype/forms"/>
  </ds:schemaRefs>
</ds:datastoreItem>
</file>

<file path=customXml/itemProps3.xml><?xml version="1.0" encoding="utf-8"?>
<ds:datastoreItem xmlns:ds="http://schemas.openxmlformats.org/officeDocument/2006/customXml" ds:itemID="{471340EA-4D3D-470F-B5D6-C0F62307940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0</TotalTime>
  <Words>443</Words>
  <Application>Microsoft Office PowerPoint</Application>
  <PresentationFormat>On-screen Show (4:3)</PresentationFormat>
  <Paragraphs>74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tf34357351_win32</vt:lpstr>
      <vt:lpstr>Capstone Project   The Battle of Neighborhoods</vt:lpstr>
      <vt:lpstr>Introduction </vt:lpstr>
      <vt:lpstr>Problem Statement</vt:lpstr>
      <vt:lpstr>Data </vt:lpstr>
      <vt:lpstr>World Cities Dataset</vt:lpstr>
      <vt:lpstr>Foursquare API Query</vt:lpstr>
      <vt:lpstr>Methodology</vt:lpstr>
      <vt:lpstr>Slide 8</vt:lpstr>
      <vt:lpstr>Slide 9</vt:lpstr>
      <vt:lpstr>Results</vt:lpstr>
      <vt:lpstr>Slide 11</vt:lpstr>
      <vt:lpstr>Slide 12</vt:lpstr>
      <vt:lpstr>Discussion</vt:lpstr>
      <vt:lpstr>Slide 14</vt:lpstr>
      <vt:lpstr>Conclusion</vt:lpstr>
      <vt:lpstr>Slide 16</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2019-09-03T05:11:53Z</dcterms:created>
  <dcterms:modified xsi:type="dcterms:W3CDTF">2021-03-11T17:04:02Z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