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858750" cy="7232650"/>
  <p:notesSz cx="6858000" cy="9144000"/>
  <p:custDataLst>
    <p:tags r:id="rId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A69A"/>
    <a:srgbClr val="FF5252"/>
    <a:srgbClr val="66C6D5"/>
    <a:srgbClr val="0E419A"/>
    <a:srgbClr val="056770"/>
    <a:srgbClr val="77BFDB"/>
    <a:srgbClr val="96D624"/>
    <a:srgbClr val="66BD0D"/>
    <a:srgbClr val="2B8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 varScale="1">
        <p:scale>
          <a:sx n="65" d="100"/>
          <a:sy n="65" d="100"/>
        </p:scale>
        <p:origin x="816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2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127.0.0.1:8848/admin/templates/admin4/angularjs/index.html#/singleQuestion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6806" y="2126103"/>
            <a:ext cx="3135994" cy="3212672"/>
          </a:xfrm>
          <a:prstGeom prst="rect">
            <a:avLst/>
          </a:prstGeom>
        </p:spPr>
      </p:pic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3568054" y="3093105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2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1601" y="3053648"/>
            <a:ext cx="386687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课程</a:t>
            </a:r>
            <a:r>
              <a:rPr lang="zh-CN" altLang="en-US" sz="4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提问</a:t>
            </a:r>
            <a:endParaRPr lang="zh-CN" altLang="en-US" sz="4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752" y="3852021"/>
            <a:ext cx="5487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5"/>
              </a:rPr>
              <a:t>提问：电子商务活动有哪些主要的生意平台？</a:t>
            </a:r>
            <a:endParaRPr lang="en-US" altLang="zh-CN" sz="20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71752" y="4624437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5"/>
              </a:rPr>
              <a:t>提问：电子商务活动有哪些主要的生意平台？</a:t>
            </a:r>
            <a:endParaRPr lang="en-US" altLang="zh-CN" sz="20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10999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" grpId="0"/>
      <p:bldP spid="11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1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清新水彩</dc:title>
  <dc:creator/>
  <cp:keywords>www.1ppt.com</cp:keywords>
  <cp:lastModifiedBy/>
  <cp:revision>1</cp:revision>
  <dcterms:created xsi:type="dcterms:W3CDTF">2016-12-12T16:31:17Z</dcterms:created>
  <dcterms:modified xsi:type="dcterms:W3CDTF">2018-11-19T23:23:04Z</dcterms:modified>
</cp:coreProperties>
</file>