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00" d="100"/>
          <a:sy n="100" d="100"/>
        </p:scale>
        <p:origin x="876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DC0C-3BEF-97D1-BB6A-945631FDE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60138-E74F-206A-9AB6-587257196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25F72-06AD-FCEB-C28E-29D1D98DE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D87D-66D5-4AD2-A0EC-A1ACBAC052B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D8B0B-43A2-2229-3501-90492911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DCC20-C52C-A031-35DA-0B4277D3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0E32-6223-4D5D-960C-A84F992D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6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1064-8346-096D-6380-5A386B18F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75947-691A-8D25-7359-72A017C2F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41D0D-C55D-5932-47BE-4F139E99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D87D-66D5-4AD2-A0EC-A1ACBAC052B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A5F29-6B50-1136-77DE-9E8D2774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A1693-A282-857D-6C09-E8697A5D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0E32-6223-4D5D-960C-A84F992D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4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AA446B-9798-9F07-E8F8-6707F4649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39ADC-21EA-C87E-4EDA-2F3F9257B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2CAE8-BC9C-B74E-AAAB-6DAB59B5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D87D-66D5-4AD2-A0EC-A1ACBAC052B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0886C-2F33-FD55-B427-3185BD0E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454E6-99E3-07F7-9489-E10F9E1F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0E32-6223-4D5D-960C-A84F992D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4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14D34-8489-DC87-8ACD-6C4770C0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CA029-125B-1842-3ADC-DB8B16519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8547E-717C-E4CB-5FA6-49B4166F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D87D-66D5-4AD2-A0EC-A1ACBAC052B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D716E-0D05-8395-07A9-2E13204D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03141-0B8C-1BB6-EEA9-70078AB9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0E32-6223-4D5D-960C-A84F992D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3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0946C-F4BD-5705-EFF4-E213AED2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B76E2-4FCD-E15E-2DC4-7E590F8F5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0E00C-EF18-F473-2210-C0E68A5D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D87D-66D5-4AD2-A0EC-A1ACBAC052B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D99DC-7389-EFB1-ACF2-3496930B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DA54E-094E-A7A8-B641-980B07328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0E32-6223-4D5D-960C-A84F992D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8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E368-8247-723A-7DCD-A25B71D7F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C114-E40D-7280-D634-0F4E4613A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2750C-804F-4A63-C876-C2606E54C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1756C-5C56-BFC6-88A3-0C95A8FEE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D87D-66D5-4AD2-A0EC-A1ACBAC052B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E9164-708F-CCD7-1E3B-00B8C8B1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279C4-8D19-5A1E-BD47-4115CCFF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0E32-6223-4D5D-960C-A84F992D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0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74B8-B52D-F552-8CED-B4AD90A95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8273F-7AF3-826F-33B6-ADF31C5BD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BF2EB-C02D-A0A0-281A-D7FB6CB95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B1E64-39F0-0D9A-A7D3-DF0426BD4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D3059A-A868-CA0C-0DB9-3ED0219E4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7B60D5-E66F-5D18-2E6D-BD6D52B2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D87D-66D5-4AD2-A0EC-A1ACBAC052B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696795-BE58-F537-1B18-2922A33D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A85A86-E607-4C06-44B9-B9F5B9A87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0E32-6223-4D5D-960C-A84F992D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9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6E2B3-6665-4EDF-2FB5-141254665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461BF9-6FF6-9E46-CF50-00B04A522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D87D-66D5-4AD2-A0EC-A1ACBAC052B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5850B-CA88-A38A-0397-D0633262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34F66-040C-D56A-D67E-555EBE3D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0E32-6223-4D5D-960C-A84F992D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5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362CB-9916-849E-273F-6C50AC407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D87D-66D5-4AD2-A0EC-A1ACBAC052B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C2A72D-475B-84D6-C00A-54479E0EC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F40AE-5B12-FD85-5CC9-369CB1939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0E32-6223-4D5D-960C-A84F992D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2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F695-5D42-E00C-B965-6651D0AB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17FB1-D08C-8A94-B4F2-94A264770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AC52D-8834-7F3F-87A8-6F2D5D77E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23819-58E3-BF51-2064-1F9AE61E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D87D-66D5-4AD2-A0EC-A1ACBAC052B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1F18A-9EC5-2312-7751-8B40E6BC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A8B87-B4ED-F9C1-355B-4BFC012E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0E32-6223-4D5D-960C-A84F992D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7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09B6-EDAB-808D-38FC-C51C24469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0EC090-2C92-6D70-30FD-B2C3B5408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61256-543F-C509-3D5E-6B4FD49B8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885E6-068C-018A-A691-1E82F2E4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D87D-66D5-4AD2-A0EC-A1ACBAC052B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51C5A-0919-156C-72C9-C3571F016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6B2A6-F46B-7B8F-8733-EFC682E4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0E32-6223-4D5D-960C-A84F992D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8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383CA6-FA1F-FF91-9BFF-BCB6C287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9370E-D4EC-9E8E-799A-2A065532D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B208C-1A17-8736-F7E2-CFD568961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7D87D-66D5-4AD2-A0EC-A1ACBAC052B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123EE-4FE7-7627-48C3-DC95D4251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EEA45-DD3E-7EE7-9F22-E08CDFA79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70E32-6223-4D5D-960C-A84F992D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3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15B46-29F8-8422-9B49-AB164636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Abnormal Performance (Binary)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B77681-D420-88C4-5F52-E835ACF3FB05}"/>
              </a:ext>
            </a:extLst>
          </p:cNvPr>
          <p:cNvGrpSpPr/>
          <p:nvPr/>
        </p:nvGrpSpPr>
        <p:grpSpPr>
          <a:xfrm>
            <a:off x="133199" y="2231446"/>
            <a:ext cx="12029541" cy="3316983"/>
            <a:chOff x="196891" y="2231446"/>
            <a:chExt cx="12029541" cy="3316983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4B066016-B2AC-0294-A3D8-DC98D894F4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5275" y="2231446"/>
              <a:ext cx="3889761" cy="3316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A171CF13-1CE9-CB2E-F5CC-21C084162C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91" y="2231446"/>
              <a:ext cx="3908383" cy="3316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1F5DAC17-F4D5-6854-1F21-82577EA942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96"/>
            <a:stretch/>
          </p:blipFill>
          <p:spPr bwMode="auto">
            <a:xfrm>
              <a:off x="8062913" y="2231446"/>
              <a:ext cx="4163519" cy="3316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7803146-C863-9AC3-E092-6BCF27E193FD}"/>
              </a:ext>
            </a:extLst>
          </p:cNvPr>
          <p:cNvGrpSpPr/>
          <p:nvPr/>
        </p:nvGrpSpPr>
        <p:grpSpPr>
          <a:xfrm>
            <a:off x="0" y="1382316"/>
            <a:ext cx="12192000" cy="155971"/>
            <a:chOff x="-187035" y="1382347"/>
            <a:chExt cx="12697691" cy="15550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236C141-82A1-84F1-2AF8-C1FAD8C5A5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87035" y="1382347"/>
              <a:ext cx="12697691" cy="10034"/>
            </a:xfrm>
            <a:prstGeom prst="line">
              <a:avLst/>
            </a:prstGeom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F7A5548-AE28-A390-0578-6252F20004E0}"/>
                </a:ext>
              </a:extLst>
            </p:cNvPr>
            <p:cNvCxnSpPr/>
            <p:nvPr/>
          </p:nvCxnSpPr>
          <p:spPr>
            <a:xfrm>
              <a:off x="-187035" y="1537853"/>
              <a:ext cx="1269769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15B46-29F8-8422-9B49-AB164636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Binary → Multiclass Comparison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5D7C70-4273-06BD-42BF-52706D81FD3F}"/>
              </a:ext>
            </a:extLst>
          </p:cNvPr>
          <p:cNvGrpSpPr/>
          <p:nvPr/>
        </p:nvGrpSpPr>
        <p:grpSpPr>
          <a:xfrm>
            <a:off x="0" y="1382316"/>
            <a:ext cx="12192000" cy="155971"/>
            <a:chOff x="-187035" y="1382347"/>
            <a:chExt cx="12697691" cy="15550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78D01E2-0E99-4EF6-D49D-28447DB08A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87035" y="1382347"/>
              <a:ext cx="12697691" cy="10034"/>
            </a:xfrm>
            <a:prstGeom prst="line">
              <a:avLst/>
            </a:prstGeom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859011-0BC8-C8AB-BB06-A2AE35AC61E3}"/>
                </a:ext>
              </a:extLst>
            </p:cNvPr>
            <p:cNvCxnSpPr/>
            <p:nvPr/>
          </p:nvCxnSpPr>
          <p:spPr>
            <a:xfrm>
              <a:off x="-187035" y="1537853"/>
              <a:ext cx="1269769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3F4A58E-5A67-0FA9-6658-26DD85935A12}"/>
              </a:ext>
            </a:extLst>
          </p:cNvPr>
          <p:cNvGrpSpPr/>
          <p:nvPr/>
        </p:nvGrpSpPr>
        <p:grpSpPr>
          <a:xfrm>
            <a:off x="1083469" y="2280803"/>
            <a:ext cx="10025063" cy="3695700"/>
            <a:chOff x="838200" y="2280803"/>
            <a:chExt cx="10025063" cy="36957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738F2E2-6A3B-88AF-633D-574E78D8E4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280803"/>
              <a:ext cx="4343400" cy="3686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5B8A31F0-081E-A3C8-2182-1FF59B26DC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1288" y="2280803"/>
              <a:ext cx="4371975" cy="3695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84488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Naïve Bayes Abnormal Performance (Binary)</vt:lpstr>
      <vt:lpstr>Naïve Bayes Binary → Multiclass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Bayes Abnormal Performance (Binary)</dc:title>
  <dc:creator>Carolyn Fiore</dc:creator>
  <cp:lastModifiedBy>Carolyn Fiore</cp:lastModifiedBy>
  <cp:revision>1</cp:revision>
  <dcterms:created xsi:type="dcterms:W3CDTF">2023-04-16T23:30:55Z</dcterms:created>
  <dcterms:modified xsi:type="dcterms:W3CDTF">2023-04-16T23:32:53Z</dcterms:modified>
</cp:coreProperties>
</file>