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700BA-E01E-AB41-A68C-274D5EC19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83CAA6-E066-AF41-9001-42A39A729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7F2B2C-9C51-934E-86F4-E8B5F334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C932-6203-6E40-8FC9-7E7805DD1412}" type="datetimeFigureOut">
              <a:rPr lang="es-MX" smtClean="0"/>
              <a:t>29/11/20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F105BE-C5BD-944C-8A12-7D9062B0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C1A208-F0FD-D44F-9AB9-F353912E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6484-4655-5A46-8F7B-EE63FE036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61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75F5D-3011-F743-A9E6-8099B1EE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3F7EE4-D5D5-234C-A6A1-24AA56411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99735-DCAB-694F-8589-074BE38A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C932-6203-6E40-8FC9-7E7805DD1412}" type="datetimeFigureOut">
              <a:rPr lang="es-MX" smtClean="0"/>
              <a:t>29/11/20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CAAE7D-4AB3-EA4F-B440-8B6DA7E6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C7AC41-C81F-ED4C-90AB-16E7BD80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6484-4655-5A46-8F7B-EE63FE036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47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E0C3B3-332B-2A4C-AA21-BFBEAC4D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CD8538-615F-1C40-9931-E047A2292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8AAB5F-E6DD-934C-A6BF-67B24A4F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C932-6203-6E40-8FC9-7E7805DD1412}" type="datetimeFigureOut">
              <a:rPr lang="es-MX" smtClean="0"/>
              <a:t>29/11/20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993A64-1F17-B548-9149-7737567D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1806C6-FB0B-D546-BF12-17768058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6484-4655-5A46-8F7B-EE63FE036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22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1D5B8-41CC-8B46-826B-334C465E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E5068-8D5B-2F4A-85AB-F821DD9C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65B396-00B9-4748-BB5A-23B42DFE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C932-6203-6E40-8FC9-7E7805DD1412}" type="datetimeFigureOut">
              <a:rPr lang="es-MX" smtClean="0"/>
              <a:t>29/11/20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01AD5B-E093-2740-A850-C86CD0A6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FBFBBC-89D9-954F-A1C7-E8C52358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6484-4655-5A46-8F7B-EE63FE036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45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B42E2-F088-D344-B5AB-6EB47628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42FFB9-4875-6B4A-93F8-CAADB52A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8299F-7F8E-D845-A136-54D9B050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C932-6203-6E40-8FC9-7E7805DD1412}" type="datetimeFigureOut">
              <a:rPr lang="es-MX" smtClean="0"/>
              <a:t>29/11/20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5D8206-A2F6-AD42-AAD8-69537DBC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8F4ECE-1FFC-A145-B213-651494CA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6484-4655-5A46-8F7B-EE63FE036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35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3B09D-F897-0742-B896-7B2DC1BE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7A5470-586B-6247-8FCE-5DCF6D1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1AEB63-EA56-A243-A547-0C01B9C4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2E629-A3D9-8F40-9157-2FFABF24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C932-6203-6E40-8FC9-7E7805DD1412}" type="datetimeFigureOut">
              <a:rPr lang="es-MX" smtClean="0"/>
              <a:t>29/11/20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2FD671-0FE5-844C-845E-78911D63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608A26-5329-E34A-AF44-2DF0B688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6484-4655-5A46-8F7B-EE63FE036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12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588FF-FB54-2D45-AA63-D7E2DFFD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238D50-597E-E642-9B1D-F77D91228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8C7275-00E2-224C-A74C-CBBDE92CB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59B65D-2492-C947-8A5B-814547A09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DBC16A-76C8-FF49-B692-05428A182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46588C-51A9-7A42-A18C-4D404AB4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C932-6203-6E40-8FC9-7E7805DD1412}" type="datetimeFigureOut">
              <a:rPr lang="es-MX" smtClean="0"/>
              <a:t>29/11/20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D34A39-7D31-ED4C-9099-218E039F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39DD10-C183-5149-81F9-5475D90E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6484-4655-5A46-8F7B-EE63FE036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24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42E6B-23A4-3642-9D98-E058BE22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B286A2-0EE3-AD47-A655-1A1EA539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C932-6203-6E40-8FC9-7E7805DD1412}" type="datetimeFigureOut">
              <a:rPr lang="es-MX" smtClean="0"/>
              <a:t>29/11/20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D24747-2DE6-DE42-B3DA-529B15C4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CA1D12-CD8A-CD45-A947-BF6F30B5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6484-4655-5A46-8F7B-EE63FE036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448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698415-2243-B743-81B0-306D3EC3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C932-6203-6E40-8FC9-7E7805DD1412}" type="datetimeFigureOut">
              <a:rPr lang="es-MX" smtClean="0"/>
              <a:t>29/11/20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B00165-19AA-3D4D-B756-4C2B42CE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4F9931-5E97-A04F-8279-A356E73D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6484-4655-5A46-8F7B-EE63FE036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2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CD24B-E91D-EA47-A322-81E596E6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76926A-46C3-6E49-B387-175CFF440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4677EF-42F6-A047-9C87-919138770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D58637-3424-5F49-85E7-A19E239A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C932-6203-6E40-8FC9-7E7805DD1412}" type="datetimeFigureOut">
              <a:rPr lang="es-MX" smtClean="0"/>
              <a:t>29/11/20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44A16E-9919-D447-9A35-C943AC93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C8E9FD-7F8D-6A4D-A89C-98F4DB74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6484-4655-5A46-8F7B-EE63FE036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19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18B22-92CA-F647-87BB-B3BD075D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EA3132-3618-1447-862F-36E0802F0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126013-3B22-CD46-8956-1407E78DE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DE26EB-8906-6D41-9B9C-6EF921EF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C932-6203-6E40-8FC9-7E7805DD1412}" type="datetimeFigureOut">
              <a:rPr lang="es-MX" smtClean="0"/>
              <a:t>29/11/20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B17FA4-55AD-5C48-9A18-0EBE80A1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684D73-A543-484F-851A-17739C0D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6484-4655-5A46-8F7B-EE63FE036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029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64A67B-97C5-A341-92A0-95BEBF19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62FB84-C51B-AE40-B49B-831EAC1E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C72F7E-2619-2549-8CAC-CA6FD8CCC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CC932-6203-6E40-8FC9-7E7805DD1412}" type="datetimeFigureOut">
              <a:rPr lang="es-MX" smtClean="0"/>
              <a:t>29/11/20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80BF-2410-DD49-AA1E-D62457C03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F0080B-7562-6741-B6D1-701B462FD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6484-4655-5A46-8F7B-EE63FE0365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393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20F0139-673F-284F-9548-9AEF072E8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0578"/>
            <a:ext cx="9144000" cy="1655762"/>
          </a:xfrm>
        </p:spPr>
        <p:txBody>
          <a:bodyPr>
            <a:normAutofit/>
          </a:bodyPr>
          <a:lstStyle/>
          <a:p>
            <a:r>
              <a:rPr lang="es-MX" sz="2800" dirty="0"/>
              <a:t>Equipo: AB_MX</a:t>
            </a:r>
          </a:p>
          <a:p>
            <a:r>
              <a:rPr lang="es-MX" sz="2800" dirty="0"/>
              <a:t>Antonio Daniel Martínez Gutierrez</a:t>
            </a:r>
          </a:p>
          <a:p>
            <a:r>
              <a:rPr lang="es-MX" sz="2800" dirty="0"/>
              <a:t>Bruno Martínez Gutierrez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EAF62C-40C5-0E4A-A29D-C2FDF50CC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63" y="888528"/>
            <a:ext cx="7624473" cy="27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5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F0034A0-C5E5-2142-8132-F8C77D2C2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904" y="1045674"/>
            <a:ext cx="5506462" cy="550646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23FE9139-8290-4946-AF31-32B229D04A97}"/>
              </a:ext>
            </a:extLst>
          </p:cNvPr>
          <p:cNvSpPr txBox="1">
            <a:spLocks/>
          </p:cNvSpPr>
          <p:nvPr/>
        </p:nvSpPr>
        <p:spPr>
          <a:xfrm>
            <a:off x="2594118" y="349301"/>
            <a:ext cx="6927993" cy="74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3600" b="1" dirty="0"/>
              <a:t> Obtención de los centros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7E83AAB5-CECD-0046-BB07-AB2C8B90719A}"/>
              </a:ext>
            </a:extLst>
          </p:cNvPr>
          <p:cNvSpPr txBox="1">
            <a:spLocks/>
          </p:cNvSpPr>
          <p:nvPr/>
        </p:nvSpPr>
        <p:spPr>
          <a:xfrm>
            <a:off x="7386855" y="2754221"/>
            <a:ext cx="4352241" cy="1229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K-means clustering con el algoritmo MacQueen para obtener los centros de los clústers</a:t>
            </a:r>
          </a:p>
        </p:txBody>
      </p:sp>
    </p:spTree>
    <p:extLst>
      <p:ext uri="{BB962C8B-B14F-4D97-AF65-F5344CB8AC3E}">
        <p14:creationId xmlns:p14="http://schemas.microsoft.com/office/powerpoint/2010/main" val="28309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23FE9139-8290-4946-AF31-32B229D04A97}"/>
              </a:ext>
            </a:extLst>
          </p:cNvPr>
          <p:cNvSpPr txBox="1">
            <a:spLocks/>
          </p:cNvSpPr>
          <p:nvPr/>
        </p:nvSpPr>
        <p:spPr>
          <a:xfrm>
            <a:off x="2594118" y="349301"/>
            <a:ext cx="6927993" cy="74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3600" b="1" dirty="0"/>
              <a:t>Algoritmo para hacer clústers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7E83AAB5-CECD-0046-BB07-AB2C8B90719A}"/>
              </a:ext>
            </a:extLst>
          </p:cNvPr>
          <p:cNvSpPr txBox="1">
            <a:spLocks/>
          </p:cNvSpPr>
          <p:nvPr/>
        </p:nvSpPr>
        <p:spPr>
          <a:xfrm>
            <a:off x="5770179" y="1071963"/>
            <a:ext cx="6296053" cy="1776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1: Se usan los centros del k-means como punto de partida y se define un párametro m</a:t>
            </a:r>
          </a:p>
          <a:p>
            <a:r>
              <a:rPr lang="es-MX" dirty="0"/>
              <a:t>2: En orden, clúster por clúster buscamos los clientes más cercanos, hasta que cada clúster llega al párametro m</a:t>
            </a:r>
          </a:p>
          <a:p>
            <a:endParaRPr lang="es-MX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87DA092-BC9C-AD4E-A256-A66E869E2240}"/>
              </a:ext>
            </a:extLst>
          </p:cNvPr>
          <p:cNvGrpSpPr/>
          <p:nvPr/>
        </p:nvGrpSpPr>
        <p:grpSpPr>
          <a:xfrm>
            <a:off x="6344992" y="3952809"/>
            <a:ext cx="1123471" cy="1362988"/>
            <a:chOff x="6301453" y="4100956"/>
            <a:chExt cx="1123471" cy="136298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2240C18-B831-1648-B8F7-F5DCBCB61D11}"/>
                </a:ext>
              </a:extLst>
            </p:cNvPr>
            <p:cNvSpPr/>
            <p:nvPr/>
          </p:nvSpPr>
          <p:spPr>
            <a:xfrm>
              <a:off x="6301453" y="4612606"/>
              <a:ext cx="903889" cy="851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C1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5B93096-BB48-B242-A6AE-26E14B27C97A}"/>
                </a:ext>
              </a:extLst>
            </p:cNvPr>
            <p:cNvSpPr/>
            <p:nvPr/>
          </p:nvSpPr>
          <p:spPr>
            <a:xfrm>
              <a:off x="6982482" y="4100956"/>
              <a:ext cx="442442" cy="366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x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F10F6D87-FD5C-0B4E-B12A-8231AB9B9DEC}"/>
                </a:ext>
              </a:extLst>
            </p:cNvPr>
            <p:cNvCxnSpPr>
              <a:endCxn id="17" idx="4"/>
            </p:cNvCxnSpPr>
            <p:nvPr/>
          </p:nvCxnSpPr>
          <p:spPr>
            <a:xfrm flipV="1">
              <a:off x="6982482" y="4467467"/>
              <a:ext cx="221221" cy="145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5A8B223F-87FE-8949-8E73-0A26BDCF0996}"/>
              </a:ext>
            </a:extLst>
          </p:cNvPr>
          <p:cNvGrpSpPr/>
          <p:nvPr/>
        </p:nvGrpSpPr>
        <p:grpSpPr>
          <a:xfrm>
            <a:off x="8024224" y="4464459"/>
            <a:ext cx="1273095" cy="1455608"/>
            <a:chOff x="8418983" y="4612606"/>
            <a:chExt cx="1273095" cy="1455608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C7B8957-DE0F-6C49-BAC4-A7B74BF4B812}"/>
                </a:ext>
              </a:extLst>
            </p:cNvPr>
            <p:cNvSpPr/>
            <p:nvPr/>
          </p:nvSpPr>
          <p:spPr>
            <a:xfrm>
              <a:off x="8418983" y="4612606"/>
              <a:ext cx="903889" cy="851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C2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0C9EBDD-AB80-BF48-9FA2-21F468F52A15}"/>
                </a:ext>
              </a:extLst>
            </p:cNvPr>
            <p:cNvSpPr/>
            <p:nvPr/>
          </p:nvSpPr>
          <p:spPr>
            <a:xfrm>
              <a:off x="9249636" y="5701703"/>
              <a:ext cx="442442" cy="366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y</a:t>
              </a:r>
            </a:p>
          </p:txBody>
        </p: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FD62A91C-0B4C-5B42-A057-5FF893A18DAA}"/>
                </a:ext>
              </a:extLst>
            </p:cNvPr>
            <p:cNvCxnSpPr>
              <a:cxnSpLocks/>
            </p:cNvCxnSpPr>
            <p:nvPr/>
          </p:nvCxnSpPr>
          <p:spPr>
            <a:xfrm>
              <a:off x="9104615" y="5440133"/>
              <a:ext cx="145021" cy="191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1664340-2804-6C4F-BC65-6A0092B46537}"/>
              </a:ext>
            </a:extLst>
          </p:cNvPr>
          <p:cNvGrpSpPr/>
          <p:nvPr/>
        </p:nvGrpSpPr>
        <p:grpSpPr>
          <a:xfrm>
            <a:off x="9630221" y="4032258"/>
            <a:ext cx="1346331" cy="1383685"/>
            <a:chOff x="10094071" y="4019800"/>
            <a:chExt cx="1346331" cy="1383685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5DB56912-250A-C746-B15D-C24C4AB3D0B9}"/>
                </a:ext>
              </a:extLst>
            </p:cNvPr>
            <p:cNvSpPr/>
            <p:nvPr/>
          </p:nvSpPr>
          <p:spPr>
            <a:xfrm>
              <a:off x="10536513" y="4552147"/>
              <a:ext cx="903889" cy="851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C3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94EEB738-1912-024A-A1D9-E38BC9FAD15C}"/>
                </a:ext>
              </a:extLst>
            </p:cNvPr>
            <p:cNvSpPr/>
            <p:nvPr/>
          </p:nvSpPr>
          <p:spPr>
            <a:xfrm>
              <a:off x="10094071" y="4019800"/>
              <a:ext cx="442442" cy="366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z</a:t>
              </a:r>
            </a:p>
          </p:txBody>
        </p: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6440931C-1C37-4A41-A15B-F3C0402A03BE}"/>
                </a:ext>
              </a:extLst>
            </p:cNvPr>
            <p:cNvCxnSpPr/>
            <p:nvPr/>
          </p:nvCxnSpPr>
          <p:spPr>
            <a:xfrm flipH="1" flipV="1">
              <a:off x="10387218" y="4467467"/>
              <a:ext cx="149295" cy="145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5DB5341-5283-7042-B5C8-D29DCBFE19A7}"/>
              </a:ext>
            </a:extLst>
          </p:cNvPr>
          <p:cNvSpPr txBox="1"/>
          <p:nvPr/>
        </p:nvSpPr>
        <p:spPr>
          <a:xfrm>
            <a:off x="6589463" y="54583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/>
              <a:t>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310CBAC-E452-CC47-8B88-B1B0CAA4A96D}"/>
              </a:ext>
            </a:extLst>
          </p:cNvPr>
          <p:cNvSpPr txBox="1"/>
          <p:nvPr/>
        </p:nvSpPr>
        <p:spPr>
          <a:xfrm>
            <a:off x="8302709" y="545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/>
              <a:t>2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2C55434-0E5B-934B-9129-9CAB3552CBB5}"/>
              </a:ext>
            </a:extLst>
          </p:cNvPr>
          <p:cNvSpPr txBox="1"/>
          <p:nvPr/>
        </p:nvSpPr>
        <p:spPr>
          <a:xfrm>
            <a:off x="10391062" y="54259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/>
              <a:t>3</a:t>
            </a:r>
          </a:p>
        </p:txBody>
      </p:sp>
      <p:pic>
        <p:nvPicPr>
          <p:cNvPr id="41" name="Marcador de contenido 40">
            <a:extLst>
              <a:ext uri="{FF2B5EF4-FFF2-40B4-BE49-F238E27FC236}">
                <a16:creationId xmlns:a16="http://schemas.microsoft.com/office/drawing/2014/main" id="{532D5438-E3B8-0743-B7C5-7678A2DEA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623" y="1074561"/>
            <a:ext cx="5748343" cy="5748343"/>
          </a:xfrm>
        </p:spPr>
      </p:pic>
    </p:spTree>
    <p:extLst>
      <p:ext uri="{BB962C8B-B14F-4D97-AF65-F5344CB8AC3E}">
        <p14:creationId xmlns:p14="http://schemas.microsoft.com/office/powerpoint/2010/main" val="406176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23FE9139-8290-4946-AF31-32B229D04A97}"/>
              </a:ext>
            </a:extLst>
          </p:cNvPr>
          <p:cNvSpPr txBox="1">
            <a:spLocks/>
          </p:cNvSpPr>
          <p:nvPr/>
        </p:nvSpPr>
        <p:spPr>
          <a:xfrm>
            <a:off x="2594118" y="349301"/>
            <a:ext cx="6927993" cy="74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3600" b="1" dirty="0"/>
              <a:t>Algoritmo para hacer clústers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7E83AAB5-CECD-0046-BB07-AB2C8B90719A}"/>
              </a:ext>
            </a:extLst>
          </p:cNvPr>
          <p:cNvSpPr txBox="1">
            <a:spLocks/>
          </p:cNvSpPr>
          <p:nvPr/>
        </p:nvSpPr>
        <p:spPr>
          <a:xfrm>
            <a:off x="5770179" y="1071963"/>
            <a:ext cx="6296053" cy="1776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3: De los clientes restantes sin asignar, se les aplica la siguiente ponderación para asignarlos a un clúster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E4A35B8-4FB1-874F-AF22-AFB0146C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05" y="2421348"/>
            <a:ext cx="6818910" cy="2997835"/>
          </a:xfrm>
          <a:prstGeom prst="rect">
            <a:avLst/>
          </a:prstGeom>
        </p:spPr>
      </p:pic>
      <p:sp>
        <p:nvSpPr>
          <p:cNvPr id="28" name="Subtítulo 2">
            <a:extLst>
              <a:ext uri="{FF2B5EF4-FFF2-40B4-BE49-F238E27FC236}">
                <a16:creationId xmlns:a16="http://schemas.microsoft.com/office/drawing/2014/main" id="{CCA3B55F-878A-2F43-88E6-46FFBED84E8B}"/>
              </a:ext>
            </a:extLst>
          </p:cNvPr>
          <p:cNvSpPr txBox="1">
            <a:spLocks/>
          </p:cNvSpPr>
          <p:nvPr/>
        </p:nvSpPr>
        <p:spPr>
          <a:xfrm>
            <a:off x="5673488" y="5307261"/>
            <a:ext cx="6100224" cy="1113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Al finalizar este paso, todos los clientes han sido asignados</a:t>
            </a:r>
          </a:p>
        </p:txBody>
      </p:sp>
      <p:pic>
        <p:nvPicPr>
          <p:cNvPr id="38" name="Marcador de contenido 40">
            <a:extLst>
              <a:ext uri="{FF2B5EF4-FFF2-40B4-BE49-F238E27FC236}">
                <a16:creationId xmlns:a16="http://schemas.microsoft.com/office/drawing/2014/main" id="{31B923CD-8880-2C4B-93DB-4AC698829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82"/>
          <a:stretch/>
        </p:blipFill>
        <p:spPr>
          <a:xfrm>
            <a:off x="52837" y="927392"/>
            <a:ext cx="5082561" cy="57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7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23FE9139-8290-4946-AF31-32B229D04A97}"/>
              </a:ext>
            </a:extLst>
          </p:cNvPr>
          <p:cNvSpPr txBox="1">
            <a:spLocks/>
          </p:cNvSpPr>
          <p:nvPr/>
        </p:nvSpPr>
        <p:spPr>
          <a:xfrm>
            <a:off x="2594118" y="349301"/>
            <a:ext cx="6927993" cy="74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3600" b="1" dirty="0"/>
              <a:t>Algoritmo para hacer clústers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7E83AAB5-CECD-0046-BB07-AB2C8B90719A}"/>
              </a:ext>
            </a:extLst>
          </p:cNvPr>
          <p:cNvSpPr txBox="1">
            <a:spLocks/>
          </p:cNvSpPr>
          <p:nvPr/>
        </p:nvSpPr>
        <p:spPr>
          <a:xfrm>
            <a:off x="5770179" y="1071963"/>
            <a:ext cx="6296053" cy="1776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4: Se rebalancean los clústers: se toma el clúster con el mayor numero de clientes y se eligen a los n clientes más alejados y con mayor volumen total, estos son asignados al siguiente clúster más cercano</a:t>
            </a:r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CCA3B55F-878A-2F43-88E6-46FFBED84E8B}"/>
              </a:ext>
            </a:extLst>
          </p:cNvPr>
          <p:cNvSpPr txBox="1">
            <a:spLocks/>
          </p:cNvSpPr>
          <p:nvPr/>
        </p:nvSpPr>
        <p:spPr>
          <a:xfrm>
            <a:off x="5966008" y="5001742"/>
            <a:ext cx="6100224" cy="1113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Al finalizar este paso, los clústers están balanceados por número de clientes, distancia y por volumen total</a:t>
            </a:r>
          </a:p>
        </p:txBody>
      </p:sp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C38A0F0E-E010-D449-9C45-0DADB833F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98" y="1038595"/>
            <a:ext cx="5730720" cy="5730720"/>
          </a:xfrm>
        </p:spPr>
      </p:pic>
    </p:spTree>
    <p:extLst>
      <p:ext uri="{BB962C8B-B14F-4D97-AF65-F5344CB8AC3E}">
        <p14:creationId xmlns:p14="http://schemas.microsoft.com/office/powerpoint/2010/main" val="104620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23FE9139-8290-4946-AF31-32B229D04A97}"/>
              </a:ext>
            </a:extLst>
          </p:cNvPr>
          <p:cNvSpPr txBox="1">
            <a:spLocks/>
          </p:cNvSpPr>
          <p:nvPr/>
        </p:nvSpPr>
        <p:spPr>
          <a:xfrm>
            <a:off x="2594118" y="349301"/>
            <a:ext cx="6927993" cy="74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3600" b="1" dirty="0"/>
              <a:t>Resultado final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7E83AAB5-CECD-0046-BB07-AB2C8B90719A}"/>
              </a:ext>
            </a:extLst>
          </p:cNvPr>
          <p:cNvSpPr txBox="1">
            <a:spLocks/>
          </p:cNvSpPr>
          <p:nvPr/>
        </p:nvSpPr>
        <p:spPr>
          <a:xfrm>
            <a:off x="6967823" y="3480607"/>
            <a:ext cx="5355211" cy="303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Ventajas: Rápido, escalable y eficaz</a:t>
            </a:r>
          </a:p>
          <a:p>
            <a:r>
              <a:rPr lang="es-MX" dirty="0"/>
              <a:t>Posibles mejoras: Segundo balanceo para puntos muy alejados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4BDBAF-2C16-4248-95F9-9D1A62160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65" t="7306" r="10529" b="16103"/>
          <a:stretch/>
        </p:blipFill>
        <p:spPr>
          <a:xfrm>
            <a:off x="6967823" y="1038307"/>
            <a:ext cx="5006067" cy="1583661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E1491BA-E091-9446-8276-5C2F83A903B0}"/>
              </a:ext>
            </a:extLst>
          </p:cNvPr>
          <p:cNvSpPr txBox="1"/>
          <p:nvPr/>
        </p:nvSpPr>
        <p:spPr>
          <a:xfrm>
            <a:off x="8768711" y="2727130"/>
            <a:ext cx="145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Score: 1.0802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987EDD07-46C5-CA41-BECA-87A751896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97" t="10513" r="37630" b="28893"/>
          <a:stretch/>
        </p:blipFill>
        <p:spPr>
          <a:xfrm>
            <a:off x="330345" y="998875"/>
            <a:ext cx="6038924" cy="56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36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202</Words>
  <Application>Microsoft Macintosh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DANIEL MARTINEZ GUTIERREZ</dc:creator>
  <cp:lastModifiedBy>ANTONIO DANIEL MARTINEZ GUTIERREZ</cp:lastModifiedBy>
  <cp:revision>34</cp:revision>
  <dcterms:created xsi:type="dcterms:W3CDTF">2020-11-29T16:08:14Z</dcterms:created>
  <dcterms:modified xsi:type="dcterms:W3CDTF">2020-11-29T17:44:57Z</dcterms:modified>
</cp:coreProperties>
</file>