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4F0E9-1CBD-440F-9616-B7D399577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2B343-E658-4A0E-85A5-F9EFF7486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379CB-007B-4944-AF6A-5B345861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33451-BF66-4419-BBB3-9004005D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67D9-641C-4934-840F-49523070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6B58-29DD-43BF-8EC2-9BE20C6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EB186-AECD-4E51-9C54-66400EE7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AD727-AA99-4147-8111-823CFFFB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723F7-0DDB-4E5F-AC6F-668FBDBB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1469C-5CA8-4517-B61C-1C202749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8B1A2D-DECF-45AC-84B8-B92F58D22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B6ADD-1B80-43D4-B0C9-4F5E80DEC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60023-281B-4B7E-B432-961B95B7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5959D-7347-493A-AF91-0C6A319D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1EDB0-5116-434D-8705-4B2D2A76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8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4BDE2-649C-437D-9E41-B583900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3768E-6797-48A6-BAD0-3B497893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C94EE-03E9-4969-AFE6-6E0BF93A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D051E-04FE-40CA-AAAE-C546E83D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071FB-4500-428E-99A8-2AD08C28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2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F2C61-C793-4DA1-AB13-2F2ADB55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5D461-8D13-4B0D-8818-46A851F4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AF676-F622-4BB2-87FE-C0AA2895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C641B-7F73-4928-845A-C664003D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7C957-4B81-46BE-8C25-88D41544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11FC-1CE1-453B-8C0C-91D08D8B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20AF9-0FA7-43CA-A21A-88FBE38F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1C05E-4E8C-45E7-B8C0-3252D46E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9213B-DB39-4F5C-B78F-6D2EE2D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F42A2-8F2E-49D2-B57A-961C3B42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76381-E12E-4324-A134-3B9F79A6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3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247F1-1F9D-415E-A047-AB99B396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1592E-DFC0-45B1-86C6-4B2DCBF5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553D9-2BEF-49CA-A0F7-05177DA4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F6E4D1-A5C2-4B7B-B333-3DB19370B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2EB90D-1A01-41AA-B1B1-03892CB97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4DF98F-4E78-4C58-A301-1734A340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F10B02-89A6-4D7F-AB89-4E382075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524561-7039-4D6B-8133-E28B03E9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6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956CA-4FA1-4A16-8012-C09802FF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04528B-81BE-4C53-94CA-A7217C58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EEA0B-78F8-4E26-93D9-9D94CEBA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D8A26D-CAEC-422A-9325-BD3C1C13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47FF5C-490E-4CEE-B965-C2EB12AC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645F13-F6D1-4EBD-B219-F303053B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F2C7BE-4A92-4174-9648-EDB3D913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1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146D-A912-4546-97DD-21E8CC97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5960F-BEBA-4069-B624-2400EB2B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127A2-9BEE-47E7-8494-A5ABF667F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D8E41-A776-4C29-9994-F783611D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BEF71-5BF8-4F73-925D-23AC54CC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570AA-387A-4E3D-8545-3C324A3B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61467-FE74-4D07-9F3D-BD78211A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9A2531-6069-479E-AA25-BED9110F3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1480D-3751-4CE7-A1A3-67DAC77B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948F4-E894-4749-9FF1-1A92DAB9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C42FE-E9FA-42A4-9494-7A100E51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7F2F4-4D1D-46AD-BCD4-E8D7CC4B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0B1BB7-FA5E-49F4-AE66-BC932657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FA4C7-20DC-4E11-BA31-98CB5EBE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8F3B5-BFCD-47CB-9650-AE741C349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679F-82A5-48F6-B328-D8802399AA2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D1624-C916-4530-BD77-48CF27A98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A20C2-347F-420E-AD82-08EAF1A9E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55CB-831D-4DB4-B209-C9CC5295E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4E20998-7052-4941-B486-435CA8F49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79911"/>
              </p:ext>
            </p:extLst>
          </p:nvPr>
        </p:nvGraphicFramePr>
        <p:xfrm>
          <a:off x="1352885" y="359832"/>
          <a:ext cx="9486230" cy="613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246">
                  <a:extLst>
                    <a:ext uri="{9D8B030D-6E8A-4147-A177-3AD203B41FA5}">
                      <a16:colId xmlns:a16="http://schemas.microsoft.com/office/drawing/2014/main" val="49110606"/>
                    </a:ext>
                  </a:extLst>
                </a:gridCol>
                <a:gridCol w="1897246">
                  <a:extLst>
                    <a:ext uri="{9D8B030D-6E8A-4147-A177-3AD203B41FA5}">
                      <a16:colId xmlns:a16="http://schemas.microsoft.com/office/drawing/2014/main" val="3163510674"/>
                    </a:ext>
                  </a:extLst>
                </a:gridCol>
                <a:gridCol w="1897246">
                  <a:extLst>
                    <a:ext uri="{9D8B030D-6E8A-4147-A177-3AD203B41FA5}">
                      <a16:colId xmlns:a16="http://schemas.microsoft.com/office/drawing/2014/main" val="1623640738"/>
                    </a:ext>
                  </a:extLst>
                </a:gridCol>
                <a:gridCol w="1897246">
                  <a:extLst>
                    <a:ext uri="{9D8B030D-6E8A-4147-A177-3AD203B41FA5}">
                      <a16:colId xmlns:a16="http://schemas.microsoft.com/office/drawing/2014/main" val="1506620038"/>
                    </a:ext>
                  </a:extLst>
                </a:gridCol>
                <a:gridCol w="1897246">
                  <a:extLst>
                    <a:ext uri="{9D8B030D-6E8A-4147-A177-3AD203B41FA5}">
                      <a16:colId xmlns:a16="http://schemas.microsoft.com/office/drawing/2014/main" val="2637020406"/>
                    </a:ext>
                  </a:extLst>
                </a:gridCol>
              </a:tblGrid>
              <a:tr h="7672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TCP/IP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Protocol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758647"/>
                  </a:ext>
                </a:extLst>
              </a:tr>
              <a:tr h="767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L7(Firewall)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</a:t>
                      </a:r>
                    </a:p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HTTPS, FTP, SCP, Telnet, SSH,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782107"/>
                  </a:ext>
                </a:extLst>
              </a:tr>
              <a:tr h="767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L7(Firewall)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31783"/>
                  </a:ext>
                </a:extLst>
              </a:tr>
              <a:tr h="767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Steve`s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300736"/>
                  </a:ext>
                </a:extLst>
              </a:tr>
              <a:tr h="767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L4(NAT)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TCP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UDP, SCTP, ICMP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520436"/>
                  </a:ext>
                </a:extLst>
              </a:tr>
              <a:tr h="767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L3(Router)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IPv6, ARP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657824"/>
                  </a:ext>
                </a:extLst>
              </a:tr>
              <a:tr h="767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L2(Switch)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Ethernet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Relay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704008"/>
                  </a:ext>
                </a:extLst>
              </a:tr>
              <a:tr h="7672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Pleese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27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8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인송 김</dc:creator>
  <cp:lastModifiedBy>인송 김</cp:lastModifiedBy>
  <cp:revision>1</cp:revision>
  <dcterms:created xsi:type="dcterms:W3CDTF">2025-03-18T11:54:06Z</dcterms:created>
  <dcterms:modified xsi:type="dcterms:W3CDTF">2025-03-18T11:58:33Z</dcterms:modified>
</cp:coreProperties>
</file>